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74" r:id="rId4"/>
    <p:sldId id="260" r:id="rId5"/>
    <p:sldId id="277" r:id="rId6"/>
    <p:sldId id="262" r:id="rId7"/>
    <p:sldId id="278" r:id="rId8"/>
    <p:sldId id="279" r:id="rId9"/>
    <p:sldId id="280" r:id="rId10"/>
    <p:sldId id="281" r:id="rId11"/>
    <p:sldId id="282" r:id="rId12"/>
    <p:sldId id="283" r:id="rId13"/>
    <p:sldId id="270" r:id="rId14"/>
    <p:sldId id="273" r:id="rId15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C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250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775057" y="2681415"/>
            <a:ext cx="4737884" cy="1295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1" i="0">
                <a:solidFill>
                  <a:srgbClr val="04335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00" b="1" i="0">
                <a:solidFill>
                  <a:srgbClr val="6AD4C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50" b="0" i="0">
                <a:solidFill>
                  <a:srgbClr val="6AD4C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00" b="1" i="0">
                <a:solidFill>
                  <a:srgbClr val="6AD4C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00" b="1" i="0">
                <a:solidFill>
                  <a:srgbClr val="6AD4C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04335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327388" y="2605663"/>
            <a:ext cx="5404484" cy="7302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1" i="0">
                <a:solidFill>
                  <a:srgbClr val="6AD4C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30250" y="3317749"/>
            <a:ext cx="8235950" cy="33070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50" b="0" i="0">
                <a:solidFill>
                  <a:srgbClr val="6AD4C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04335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9796284" y="0"/>
            <a:ext cx="8491855" cy="9825990"/>
            <a:chOff x="9796284" y="0"/>
            <a:chExt cx="8491855" cy="9825990"/>
          </a:xfrm>
        </p:grpSpPr>
        <p:sp>
          <p:nvSpPr>
            <p:cNvPr id="4" name="object 4"/>
            <p:cNvSpPr/>
            <p:nvPr/>
          </p:nvSpPr>
          <p:spPr>
            <a:xfrm>
              <a:off x="9796284" y="0"/>
              <a:ext cx="8489950" cy="9825990"/>
            </a:xfrm>
            <a:custGeom>
              <a:avLst/>
              <a:gdLst/>
              <a:ahLst/>
              <a:cxnLst/>
              <a:rect l="l" t="t" r="r" b="b"/>
              <a:pathLst>
                <a:path w="8489950" h="9825990">
                  <a:moveTo>
                    <a:pt x="8489411" y="9258048"/>
                  </a:moveTo>
                  <a:lnTo>
                    <a:pt x="8467296" y="9267099"/>
                  </a:lnTo>
                  <a:lnTo>
                    <a:pt x="8430878" y="9296104"/>
                  </a:lnTo>
                  <a:lnTo>
                    <a:pt x="8384296" y="9317490"/>
                  </a:lnTo>
                  <a:lnTo>
                    <a:pt x="8348198" y="9346049"/>
                  </a:lnTo>
                  <a:lnTo>
                    <a:pt x="8255861" y="9387666"/>
                  </a:lnTo>
                  <a:lnTo>
                    <a:pt x="8220275" y="9415511"/>
                  </a:lnTo>
                  <a:lnTo>
                    <a:pt x="8083648" y="9475316"/>
                  </a:lnTo>
                  <a:lnTo>
                    <a:pt x="8048808" y="9502121"/>
                  </a:lnTo>
                  <a:lnTo>
                    <a:pt x="8003843" y="9521250"/>
                  </a:lnTo>
                  <a:lnTo>
                    <a:pt x="7870178" y="9576924"/>
                  </a:lnTo>
                  <a:lnTo>
                    <a:pt x="7738449" y="9629896"/>
                  </a:lnTo>
                  <a:lnTo>
                    <a:pt x="7684669" y="9639525"/>
                  </a:lnTo>
                  <a:lnTo>
                    <a:pt x="7641443" y="9656228"/>
                  </a:lnTo>
                  <a:lnTo>
                    <a:pt x="7555709" y="9688635"/>
                  </a:lnTo>
                  <a:lnTo>
                    <a:pt x="7502887" y="9696927"/>
                  </a:lnTo>
                  <a:lnTo>
                    <a:pt x="7418643" y="9727255"/>
                  </a:lnTo>
                  <a:lnTo>
                    <a:pt x="7366586" y="9734479"/>
                  </a:lnTo>
                  <a:lnTo>
                    <a:pt x="7325115" y="9748735"/>
                  </a:lnTo>
                  <a:lnTo>
                    <a:pt x="7273591" y="9755217"/>
                  </a:lnTo>
                  <a:lnTo>
                    <a:pt x="7232661" y="9768717"/>
                  </a:lnTo>
                  <a:lnTo>
                    <a:pt x="7181687" y="9774432"/>
                  </a:lnTo>
                  <a:lnTo>
                    <a:pt x="7130994" y="9779753"/>
                  </a:lnTo>
                  <a:lnTo>
                    <a:pt x="7090910" y="9792075"/>
                  </a:lnTo>
                  <a:lnTo>
                    <a:pt x="7040794" y="9796592"/>
                  </a:lnTo>
                  <a:lnTo>
                    <a:pt x="6990973" y="9800698"/>
                  </a:lnTo>
                  <a:lnTo>
                    <a:pt x="6941451" y="9804385"/>
                  </a:lnTo>
                  <a:lnTo>
                    <a:pt x="6902556" y="9815049"/>
                  </a:lnTo>
                  <a:lnTo>
                    <a:pt x="6853646" y="9817882"/>
                  </a:lnTo>
                  <a:lnTo>
                    <a:pt x="6805050" y="9820280"/>
                  </a:lnTo>
                  <a:lnTo>
                    <a:pt x="6756770" y="9822235"/>
                  </a:lnTo>
                  <a:lnTo>
                    <a:pt x="6708812" y="9823742"/>
                  </a:lnTo>
                  <a:lnTo>
                    <a:pt x="6661180" y="9824794"/>
                  </a:lnTo>
                  <a:lnTo>
                    <a:pt x="6613879" y="9825385"/>
                  </a:lnTo>
                  <a:lnTo>
                    <a:pt x="6566912" y="9825508"/>
                  </a:lnTo>
                  <a:lnTo>
                    <a:pt x="6509963" y="9817759"/>
                  </a:lnTo>
                  <a:lnTo>
                    <a:pt x="6463680" y="9816930"/>
                  </a:lnTo>
                  <a:lnTo>
                    <a:pt x="6417745" y="9815615"/>
                  </a:lnTo>
                  <a:lnTo>
                    <a:pt x="6372162" y="9813808"/>
                  </a:lnTo>
                  <a:lnTo>
                    <a:pt x="6316614" y="9804104"/>
                  </a:lnTo>
                  <a:lnTo>
                    <a:pt x="6271750" y="9801295"/>
                  </a:lnTo>
                  <a:lnTo>
                    <a:pt x="6216930" y="9790576"/>
                  </a:lnTo>
                  <a:lnTo>
                    <a:pt x="6172803" y="9786739"/>
                  </a:lnTo>
                  <a:lnTo>
                    <a:pt x="6118728" y="9774981"/>
                  </a:lnTo>
                  <a:lnTo>
                    <a:pt x="6075354" y="9770092"/>
                  </a:lnTo>
                  <a:lnTo>
                    <a:pt x="6022042" y="9757270"/>
                  </a:lnTo>
                  <a:lnTo>
                    <a:pt x="5979440" y="9751305"/>
                  </a:lnTo>
                  <a:lnTo>
                    <a:pt x="5926908" y="9737393"/>
                  </a:lnTo>
                  <a:lnTo>
                    <a:pt x="5874887" y="9722769"/>
                  </a:lnTo>
                  <a:lnTo>
                    <a:pt x="5833600" y="9714971"/>
                  </a:lnTo>
                  <a:lnTo>
                    <a:pt x="5782398" y="9699205"/>
                  </a:lnTo>
                  <a:lnTo>
                    <a:pt x="5731600" y="9682874"/>
                  </a:lnTo>
                  <a:lnTo>
                    <a:pt x="5681204" y="9665985"/>
                  </a:lnTo>
                  <a:lnTo>
                    <a:pt x="5641526" y="9655940"/>
                  </a:lnTo>
                  <a:lnTo>
                    <a:pt x="5591920" y="9637947"/>
                  </a:lnTo>
                  <a:lnTo>
                    <a:pt x="5542705" y="9619410"/>
                  </a:lnTo>
                  <a:lnTo>
                    <a:pt x="5493876" y="9600333"/>
                  </a:lnTo>
                  <a:lnTo>
                    <a:pt x="5455752" y="9588121"/>
                  </a:lnTo>
                  <a:lnTo>
                    <a:pt x="5407686" y="9567980"/>
                  </a:lnTo>
                  <a:lnTo>
                    <a:pt x="5359997" y="9547314"/>
                  </a:lnTo>
                  <a:lnTo>
                    <a:pt x="5312679" y="9526128"/>
                  </a:lnTo>
                  <a:lnTo>
                    <a:pt x="5265731" y="9504428"/>
                  </a:lnTo>
                  <a:lnTo>
                    <a:pt x="5229471" y="9489617"/>
                  </a:lnTo>
                  <a:lnTo>
                    <a:pt x="5183250" y="9466901"/>
                  </a:lnTo>
                  <a:lnTo>
                    <a:pt x="5137388" y="9443686"/>
                  </a:lnTo>
                  <a:lnTo>
                    <a:pt x="5091882" y="9419975"/>
                  </a:lnTo>
                  <a:lnTo>
                    <a:pt x="5046726" y="9395773"/>
                  </a:lnTo>
                  <a:lnTo>
                    <a:pt x="5012241" y="9378486"/>
                  </a:lnTo>
                  <a:lnTo>
                    <a:pt x="4967778" y="9353319"/>
                  </a:lnTo>
                  <a:lnTo>
                    <a:pt x="4923656" y="9327676"/>
                  </a:lnTo>
                  <a:lnTo>
                    <a:pt x="4879871" y="9301562"/>
                  </a:lnTo>
                  <a:lnTo>
                    <a:pt x="4836420" y="9274983"/>
                  </a:lnTo>
                  <a:lnTo>
                    <a:pt x="4793300" y="9247943"/>
                  </a:lnTo>
                  <a:lnTo>
                    <a:pt x="4760828" y="9227846"/>
                  </a:lnTo>
                  <a:lnTo>
                    <a:pt x="4718358" y="9199899"/>
                  </a:lnTo>
                  <a:lnTo>
                    <a:pt x="4676208" y="9171505"/>
                  </a:lnTo>
                  <a:lnTo>
                    <a:pt x="4634374" y="9142671"/>
                  </a:lnTo>
                  <a:lnTo>
                    <a:pt x="4592853" y="9113400"/>
                  </a:lnTo>
                  <a:lnTo>
                    <a:pt x="4551641" y="9083698"/>
                  </a:lnTo>
                  <a:lnTo>
                    <a:pt x="4521056" y="9060968"/>
                  </a:lnTo>
                  <a:lnTo>
                    <a:pt x="4480452" y="9030418"/>
                  </a:lnTo>
                  <a:lnTo>
                    <a:pt x="4440147" y="8999451"/>
                  </a:lnTo>
                  <a:lnTo>
                    <a:pt x="4400136" y="8968072"/>
                  </a:lnTo>
                  <a:lnTo>
                    <a:pt x="4360418" y="8936287"/>
                  </a:lnTo>
                  <a:lnTo>
                    <a:pt x="4320987" y="8904099"/>
                  </a:lnTo>
                  <a:lnTo>
                    <a:pt x="4281841" y="8871514"/>
                  </a:lnTo>
                  <a:lnTo>
                    <a:pt x="4253299" y="8845937"/>
                  </a:lnTo>
                  <a:lnTo>
                    <a:pt x="4214711" y="8812573"/>
                  </a:lnTo>
                  <a:lnTo>
                    <a:pt x="4176398" y="8778827"/>
                  </a:lnTo>
                  <a:lnTo>
                    <a:pt x="4138355" y="8744703"/>
                  </a:lnTo>
                  <a:lnTo>
                    <a:pt x="4100580" y="8710207"/>
                  </a:lnTo>
                  <a:lnTo>
                    <a:pt x="4063068" y="8675344"/>
                  </a:lnTo>
                  <a:lnTo>
                    <a:pt x="4036137" y="8647517"/>
                  </a:lnTo>
                  <a:lnTo>
                    <a:pt x="3999142" y="8611933"/>
                  </a:lnTo>
                  <a:lnTo>
                    <a:pt x="3962399" y="8575996"/>
                  </a:lnTo>
                  <a:lnTo>
                    <a:pt x="3925905" y="8539711"/>
                  </a:lnTo>
                  <a:lnTo>
                    <a:pt x="3889658" y="8503083"/>
                  </a:lnTo>
                  <a:lnTo>
                    <a:pt x="3863974" y="8473517"/>
                  </a:lnTo>
                  <a:lnTo>
                    <a:pt x="3828208" y="8436218"/>
                  </a:lnTo>
                  <a:lnTo>
                    <a:pt x="3792677" y="8398590"/>
                  </a:lnTo>
                  <a:lnTo>
                    <a:pt x="3757378" y="8360640"/>
                  </a:lnTo>
                  <a:lnTo>
                    <a:pt x="3722307" y="8322371"/>
                  </a:lnTo>
                  <a:lnTo>
                    <a:pt x="3697782" y="8291187"/>
                  </a:lnTo>
                  <a:lnTo>
                    <a:pt x="3663157" y="8252296"/>
                  </a:lnTo>
                  <a:lnTo>
                    <a:pt x="3628750" y="8213101"/>
                  </a:lnTo>
                  <a:lnTo>
                    <a:pt x="3594557" y="8173608"/>
                  </a:lnTo>
                  <a:lnTo>
                    <a:pt x="3560574" y="8133820"/>
                  </a:lnTo>
                  <a:lnTo>
                    <a:pt x="3537121" y="8101143"/>
                  </a:lnTo>
                  <a:lnTo>
                    <a:pt x="3503549" y="8060782"/>
                  </a:lnTo>
                  <a:lnTo>
                    <a:pt x="3470178" y="8020142"/>
                  </a:lnTo>
                  <a:lnTo>
                    <a:pt x="3447325" y="7986627"/>
                  </a:lnTo>
                  <a:lnTo>
                    <a:pt x="3414343" y="7945444"/>
                  </a:lnTo>
                  <a:lnTo>
                    <a:pt x="3381550" y="7903996"/>
                  </a:lnTo>
                  <a:lnTo>
                    <a:pt x="3348944" y="7862289"/>
                  </a:lnTo>
                  <a:lnTo>
                    <a:pt x="3326842" y="7827726"/>
                  </a:lnTo>
                  <a:lnTo>
                    <a:pt x="3294597" y="7785515"/>
                  </a:lnTo>
                  <a:lnTo>
                    <a:pt x="3262528" y="7743058"/>
                  </a:lnTo>
                  <a:lnTo>
                    <a:pt x="3240953" y="7707761"/>
                  </a:lnTo>
                  <a:lnTo>
                    <a:pt x="3209224" y="7664830"/>
                  </a:lnTo>
                  <a:lnTo>
                    <a:pt x="3177659" y="7621669"/>
                  </a:lnTo>
                  <a:lnTo>
                    <a:pt x="3156579" y="7585682"/>
                  </a:lnTo>
                  <a:lnTo>
                    <a:pt x="3125334" y="7542075"/>
                  </a:lnTo>
                  <a:lnTo>
                    <a:pt x="3104565" y="7505652"/>
                  </a:lnTo>
                  <a:lnTo>
                    <a:pt x="3073625" y="7461620"/>
                  </a:lnTo>
                  <a:lnTo>
                    <a:pt x="3042833" y="7417382"/>
                  </a:lnTo>
                  <a:lnTo>
                    <a:pt x="3022506" y="7380343"/>
                  </a:lnTo>
                  <a:lnTo>
                    <a:pt x="2992380" y="7335176"/>
                  </a:lnTo>
                  <a:lnTo>
                    <a:pt x="2962382" y="7289830"/>
                  </a:lnTo>
                  <a:lnTo>
                    <a:pt x="2942832" y="7251708"/>
                  </a:lnTo>
                  <a:lnTo>
                    <a:pt x="2913082" y="7206016"/>
                  </a:lnTo>
                  <a:lnTo>
                    <a:pt x="2883451" y="7160158"/>
                  </a:lnTo>
                  <a:lnTo>
                    <a:pt x="2864258" y="7121537"/>
                  </a:lnTo>
                  <a:lnTo>
                    <a:pt x="2834856" y="7075360"/>
                  </a:lnTo>
                  <a:lnTo>
                    <a:pt x="2805564" y="7029030"/>
                  </a:lnTo>
                  <a:lnTo>
                    <a:pt x="2786700" y="6989950"/>
                  </a:lnTo>
                  <a:lnTo>
                    <a:pt x="2757617" y="6943327"/>
                  </a:lnTo>
                  <a:lnTo>
                    <a:pt x="2738957" y="6903964"/>
                  </a:lnTo>
                  <a:lnTo>
                    <a:pt x="2710071" y="6857065"/>
                  </a:lnTo>
                  <a:lnTo>
                    <a:pt x="2681280" y="6810036"/>
                  </a:lnTo>
                  <a:lnTo>
                    <a:pt x="2662901" y="6770280"/>
                  </a:lnTo>
                  <a:lnTo>
                    <a:pt x="2634288" y="6723002"/>
                  </a:lnTo>
                  <a:lnTo>
                    <a:pt x="2616081" y="6683006"/>
                  </a:lnTo>
                  <a:lnTo>
                    <a:pt x="2587634" y="6635497"/>
                  </a:lnTo>
                  <a:lnTo>
                    <a:pt x="2559264" y="6587879"/>
                  </a:lnTo>
                  <a:lnTo>
                    <a:pt x="2541291" y="6547556"/>
                  </a:lnTo>
                  <a:lnTo>
                    <a:pt x="2513069" y="6499734"/>
                  </a:lnTo>
                  <a:lnTo>
                    <a:pt x="2495236" y="6459215"/>
                  </a:lnTo>
                  <a:lnTo>
                    <a:pt x="2467148" y="6411205"/>
                  </a:lnTo>
                  <a:lnTo>
                    <a:pt x="2449443" y="6370508"/>
                  </a:lnTo>
                  <a:lnTo>
                    <a:pt x="2421476" y="6322330"/>
                  </a:lnTo>
                  <a:lnTo>
                    <a:pt x="2403886" y="6281472"/>
                  </a:lnTo>
                  <a:lnTo>
                    <a:pt x="2376028" y="6233142"/>
                  </a:lnTo>
                  <a:lnTo>
                    <a:pt x="2358541" y="6192141"/>
                  </a:lnTo>
                  <a:lnTo>
                    <a:pt x="2303059" y="6095152"/>
                  </a:lnTo>
                  <a:lnTo>
                    <a:pt x="2285702" y="6053970"/>
                  </a:lnTo>
                  <a:lnTo>
                    <a:pt x="2258060" y="6005337"/>
                  </a:lnTo>
                  <a:lnTo>
                    <a:pt x="2240774" y="5964057"/>
                  </a:lnTo>
                  <a:lnTo>
                    <a:pt x="2213196" y="5915334"/>
                  </a:lnTo>
                  <a:lnTo>
                    <a:pt x="2195968" y="5873972"/>
                  </a:lnTo>
                  <a:lnTo>
                    <a:pt x="2168443" y="5825177"/>
                  </a:lnTo>
                  <a:lnTo>
                    <a:pt x="2151260" y="5783752"/>
                  </a:lnTo>
                  <a:lnTo>
                    <a:pt x="2123774" y="5734902"/>
                  </a:lnTo>
                  <a:lnTo>
                    <a:pt x="1900818" y="5282985"/>
                  </a:lnTo>
                  <a:lnTo>
                    <a:pt x="1883644" y="5241548"/>
                  </a:lnTo>
                  <a:lnTo>
                    <a:pt x="1856128" y="5192740"/>
                  </a:lnTo>
                  <a:lnTo>
                    <a:pt x="1838911" y="5151363"/>
                  </a:lnTo>
                  <a:lnTo>
                    <a:pt x="1811345" y="5102623"/>
                  </a:lnTo>
                  <a:lnTo>
                    <a:pt x="1794073" y="5061324"/>
                  </a:lnTo>
                  <a:lnTo>
                    <a:pt x="1766446" y="5012671"/>
                  </a:lnTo>
                  <a:lnTo>
                    <a:pt x="1749105" y="4971466"/>
                  </a:lnTo>
                  <a:lnTo>
                    <a:pt x="1721403" y="4922917"/>
                  </a:lnTo>
                  <a:lnTo>
                    <a:pt x="1703981" y="4881826"/>
                  </a:lnTo>
                  <a:lnTo>
                    <a:pt x="1676193" y="4833398"/>
                  </a:lnTo>
                  <a:lnTo>
                    <a:pt x="1658677" y="4792436"/>
                  </a:lnTo>
                  <a:lnTo>
                    <a:pt x="1630789" y="4744148"/>
                  </a:lnTo>
                  <a:lnTo>
                    <a:pt x="1613168" y="4703334"/>
                  </a:lnTo>
                  <a:lnTo>
                    <a:pt x="1585167" y="4655203"/>
                  </a:lnTo>
                  <a:lnTo>
                    <a:pt x="1557105" y="4607156"/>
                  </a:lnTo>
                  <a:lnTo>
                    <a:pt x="1539301" y="4566597"/>
                  </a:lnTo>
                  <a:lnTo>
                    <a:pt x="1511108" y="4518734"/>
                  </a:lnTo>
                  <a:lnTo>
                    <a:pt x="1493166" y="4478367"/>
                  </a:lnTo>
                  <a:lnTo>
                    <a:pt x="1464829" y="4430705"/>
                  </a:lnTo>
                  <a:lnTo>
                    <a:pt x="1446737" y="4390548"/>
                  </a:lnTo>
                  <a:lnTo>
                    <a:pt x="1418243" y="4343104"/>
                  </a:lnTo>
                  <a:lnTo>
                    <a:pt x="1399988" y="4303174"/>
                  </a:lnTo>
                  <a:lnTo>
                    <a:pt x="1371325" y="4255966"/>
                  </a:lnTo>
                  <a:lnTo>
                    <a:pt x="1342573" y="4208883"/>
                  </a:lnTo>
                  <a:lnTo>
                    <a:pt x="1324050" y="4169327"/>
                  </a:lnTo>
                  <a:lnTo>
                    <a:pt x="1295109" y="4122506"/>
                  </a:lnTo>
                  <a:lnTo>
                    <a:pt x="1276392" y="4083222"/>
                  </a:lnTo>
                  <a:lnTo>
                    <a:pt x="1247250" y="4036682"/>
                  </a:lnTo>
                  <a:lnTo>
                    <a:pt x="1218003" y="3990288"/>
                  </a:lnTo>
                  <a:lnTo>
                    <a:pt x="1198970" y="3951444"/>
                  </a:lnTo>
                  <a:lnTo>
                    <a:pt x="1169504" y="3905356"/>
                  </a:lnTo>
                  <a:lnTo>
                    <a:pt x="1139923" y="3859429"/>
                  </a:lnTo>
                  <a:lnTo>
                    <a:pt x="1120546" y="3821065"/>
                  </a:lnTo>
                  <a:lnTo>
                    <a:pt x="1090726" y="3775470"/>
                  </a:lnTo>
                  <a:lnTo>
                    <a:pt x="1060782" y="3730049"/>
                  </a:lnTo>
                  <a:lnTo>
                    <a:pt x="1041033" y="3692204"/>
                  </a:lnTo>
                  <a:lnTo>
                    <a:pt x="1010831" y="3647143"/>
                  </a:lnTo>
                  <a:lnTo>
                    <a:pt x="980496" y="3602267"/>
                  </a:lnTo>
                  <a:lnTo>
                    <a:pt x="960565" y="3564676"/>
                  </a:lnTo>
                  <a:lnTo>
                    <a:pt x="869779" y="3429743"/>
                  </a:lnTo>
                  <a:lnTo>
                    <a:pt x="849873" y="3392117"/>
                  </a:lnTo>
                  <a:lnTo>
                    <a:pt x="819683" y="3347039"/>
                  </a:lnTo>
                  <a:lnTo>
                    <a:pt x="789544" y="3301889"/>
                  </a:lnTo>
                  <a:lnTo>
                    <a:pt x="759470" y="3256649"/>
                  </a:lnTo>
                  <a:lnTo>
                    <a:pt x="739796" y="3218700"/>
                  </a:lnTo>
                  <a:lnTo>
                    <a:pt x="709889" y="3173227"/>
                  </a:lnTo>
                  <a:lnTo>
                    <a:pt x="680086" y="3127609"/>
                  </a:lnTo>
                  <a:lnTo>
                    <a:pt x="660721" y="3089228"/>
                  </a:lnTo>
                  <a:lnTo>
                    <a:pt x="631163" y="3043269"/>
                  </a:lnTo>
                  <a:lnTo>
                    <a:pt x="601747" y="2997111"/>
                  </a:lnTo>
                  <a:lnTo>
                    <a:pt x="582808" y="2958136"/>
                  </a:lnTo>
                  <a:lnTo>
                    <a:pt x="553715" y="2911527"/>
                  </a:lnTo>
                  <a:lnTo>
                    <a:pt x="524803" y="2864666"/>
                  </a:lnTo>
                  <a:lnTo>
                    <a:pt x="506407" y="2824934"/>
                  </a:lnTo>
                  <a:lnTo>
                    <a:pt x="477895" y="2777515"/>
                  </a:lnTo>
                  <a:lnTo>
                    <a:pt x="449604" y="2729789"/>
                  </a:lnTo>
                  <a:lnTo>
                    <a:pt x="431866" y="2689137"/>
                  </a:lnTo>
                  <a:lnTo>
                    <a:pt x="404053" y="2640744"/>
                  </a:lnTo>
                  <a:lnTo>
                    <a:pt x="386820" y="2599389"/>
                  </a:lnTo>
                  <a:lnTo>
                    <a:pt x="359536" y="2550256"/>
                  </a:lnTo>
                  <a:lnTo>
                    <a:pt x="342859" y="2508126"/>
                  </a:lnTo>
                  <a:lnTo>
                    <a:pt x="316158" y="2458181"/>
                  </a:lnTo>
                  <a:lnTo>
                    <a:pt x="300088" y="2415203"/>
                  </a:lnTo>
                  <a:lnTo>
                    <a:pt x="274020" y="2364375"/>
                  </a:lnTo>
                  <a:lnTo>
                    <a:pt x="258610" y="2320477"/>
                  </a:lnTo>
                  <a:lnTo>
                    <a:pt x="233228" y="2268693"/>
                  </a:lnTo>
                  <a:lnTo>
                    <a:pt x="218529" y="2223802"/>
                  </a:lnTo>
                  <a:lnTo>
                    <a:pt x="204206" y="2178389"/>
                  </a:lnTo>
                  <a:lnTo>
                    <a:pt x="190270" y="2132434"/>
                  </a:lnTo>
                  <a:lnTo>
                    <a:pt x="166413" y="2078520"/>
                  </a:lnTo>
                  <a:lnTo>
                    <a:pt x="153293" y="2031429"/>
                  </a:lnTo>
                  <a:lnTo>
                    <a:pt x="140599" y="1983742"/>
                  </a:lnTo>
                  <a:lnTo>
                    <a:pt x="128345" y="1935441"/>
                  </a:lnTo>
                  <a:lnTo>
                    <a:pt x="115654" y="1887751"/>
                  </a:lnTo>
                  <a:lnTo>
                    <a:pt x="103314" y="1839570"/>
                  </a:lnTo>
                  <a:lnTo>
                    <a:pt x="91318" y="1790909"/>
                  </a:lnTo>
                  <a:lnTo>
                    <a:pt x="79661" y="1741776"/>
                  </a:lnTo>
                  <a:lnTo>
                    <a:pt x="68335" y="1692180"/>
                  </a:lnTo>
                  <a:lnTo>
                    <a:pt x="57335" y="1642130"/>
                  </a:lnTo>
                  <a:lnTo>
                    <a:pt x="46654" y="1591635"/>
                  </a:lnTo>
                  <a:lnTo>
                    <a:pt x="46608" y="1548103"/>
                  </a:lnTo>
                  <a:lnTo>
                    <a:pt x="36546" y="1496745"/>
                  </a:lnTo>
                  <a:lnTo>
                    <a:pt x="26783" y="1444968"/>
                  </a:lnTo>
                  <a:lnTo>
                    <a:pt x="27637" y="1400181"/>
                  </a:lnTo>
                  <a:lnTo>
                    <a:pt x="18455" y="1347595"/>
                  </a:lnTo>
                  <a:lnTo>
                    <a:pt x="9554" y="1294617"/>
                  </a:lnTo>
                  <a:lnTo>
                    <a:pt x="11249" y="1248656"/>
                  </a:lnTo>
                  <a:lnTo>
                    <a:pt x="2890" y="1194922"/>
                  </a:lnTo>
                  <a:lnTo>
                    <a:pt x="7593" y="1101167"/>
                  </a:lnTo>
                  <a:lnTo>
                    <a:pt x="0" y="1046365"/>
                  </a:lnTo>
                  <a:lnTo>
                    <a:pt x="9611" y="902166"/>
                  </a:lnTo>
                  <a:lnTo>
                    <a:pt x="2948" y="846067"/>
                  </a:lnTo>
                  <a:lnTo>
                    <a:pt x="10909" y="747768"/>
                  </a:lnTo>
                  <a:lnTo>
                    <a:pt x="29226" y="547829"/>
                  </a:lnTo>
                  <a:lnTo>
                    <a:pt x="44589" y="504600"/>
                  </a:lnTo>
                  <a:lnTo>
                    <a:pt x="60717" y="351311"/>
                  </a:lnTo>
                  <a:lnTo>
                    <a:pt x="76728" y="307176"/>
                  </a:lnTo>
                  <a:lnTo>
                    <a:pt x="82564" y="255438"/>
                  </a:lnTo>
                  <a:lnTo>
                    <a:pt x="99271" y="210333"/>
                  </a:lnTo>
                  <a:lnTo>
                    <a:pt x="105816" y="157607"/>
                  </a:lnTo>
                  <a:lnTo>
                    <a:pt x="122836" y="112065"/>
                  </a:lnTo>
                  <a:lnTo>
                    <a:pt x="129683" y="58917"/>
                  </a:lnTo>
                  <a:lnTo>
                    <a:pt x="146995" y="12968"/>
                  </a:lnTo>
                  <a:lnTo>
                    <a:pt x="152806" y="4862"/>
                  </a:lnTo>
                  <a:lnTo>
                    <a:pt x="8484932" y="0"/>
                  </a:lnTo>
                  <a:lnTo>
                    <a:pt x="8489411" y="9258048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6303800" y="0"/>
              <a:ext cx="1984375" cy="1833880"/>
            </a:xfrm>
            <a:custGeom>
              <a:avLst/>
              <a:gdLst/>
              <a:ahLst/>
              <a:cxnLst/>
              <a:rect l="l" t="t" r="r" b="b"/>
              <a:pathLst>
                <a:path w="1984375" h="1833880">
                  <a:moveTo>
                    <a:pt x="1914920" y="1426330"/>
                  </a:moveTo>
                  <a:lnTo>
                    <a:pt x="1887467" y="1469415"/>
                  </a:lnTo>
                  <a:lnTo>
                    <a:pt x="1858045" y="1511237"/>
                  </a:lnTo>
                  <a:lnTo>
                    <a:pt x="1826609" y="1551697"/>
                  </a:lnTo>
                  <a:lnTo>
                    <a:pt x="1793111" y="1590692"/>
                  </a:lnTo>
                  <a:lnTo>
                    <a:pt x="1759740" y="1625481"/>
                  </a:lnTo>
                  <a:lnTo>
                    <a:pt x="1724656" y="1658254"/>
                  </a:lnTo>
                  <a:lnTo>
                    <a:pt x="1687950" y="1688824"/>
                  </a:lnTo>
                  <a:lnTo>
                    <a:pt x="1649713" y="1717002"/>
                  </a:lnTo>
                  <a:lnTo>
                    <a:pt x="1610037" y="1742600"/>
                  </a:lnTo>
                  <a:lnTo>
                    <a:pt x="1569013" y="1765431"/>
                  </a:lnTo>
                  <a:lnTo>
                    <a:pt x="1526731" y="1785306"/>
                  </a:lnTo>
                  <a:lnTo>
                    <a:pt x="1483285" y="1802039"/>
                  </a:lnTo>
                  <a:lnTo>
                    <a:pt x="1438764" y="1815440"/>
                  </a:lnTo>
                  <a:lnTo>
                    <a:pt x="1393260" y="1825322"/>
                  </a:lnTo>
                  <a:lnTo>
                    <a:pt x="1346864" y="1831498"/>
                  </a:lnTo>
                  <a:lnTo>
                    <a:pt x="1299668" y="1833779"/>
                  </a:lnTo>
                  <a:lnTo>
                    <a:pt x="1251763" y="1831978"/>
                  </a:lnTo>
                  <a:lnTo>
                    <a:pt x="1203240" y="1825906"/>
                  </a:lnTo>
                  <a:lnTo>
                    <a:pt x="1152884" y="1815274"/>
                  </a:lnTo>
                  <a:lnTo>
                    <a:pt x="1104075" y="1801021"/>
                  </a:lnTo>
                  <a:lnTo>
                    <a:pt x="1056811" y="1783371"/>
                  </a:lnTo>
                  <a:lnTo>
                    <a:pt x="1011089" y="1762552"/>
                  </a:lnTo>
                  <a:lnTo>
                    <a:pt x="966906" y="1738787"/>
                  </a:lnTo>
                  <a:lnTo>
                    <a:pt x="924262" y="1712304"/>
                  </a:lnTo>
                  <a:lnTo>
                    <a:pt x="883152" y="1683326"/>
                  </a:lnTo>
                  <a:lnTo>
                    <a:pt x="843574" y="1652079"/>
                  </a:lnTo>
                  <a:lnTo>
                    <a:pt x="805527" y="1618789"/>
                  </a:lnTo>
                  <a:lnTo>
                    <a:pt x="769007" y="1583682"/>
                  </a:lnTo>
                  <a:lnTo>
                    <a:pt x="734012" y="1546982"/>
                  </a:lnTo>
                  <a:lnTo>
                    <a:pt x="700539" y="1508916"/>
                  </a:lnTo>
                  <a:lnTo>
                    <a:pt x="668586" y="1469708"/>
                  </a:lnTo>
                  <a:lnTo>
                    <a:pt x="638151" y="1429584"/>
                  </a:lnTo>
                  <a:lnTo>
                    <a:pt x="609306" y="1389194"/>
                  </a:lnTo>
                  <a:lnTo>
                    <a:pt x="581447" y="1348202"/>
                  </a:lnTo>
                  <a:lnTo>
                    <a:pt x="554433" y="1306696"/>
                  </a:lnTo>
                  <a:lnTo>
                    <a:pt x="528120" y="1264766"/>
                  </a:lnTo>
                  <a:lnTo>
                    <a:pt x="502367" y="1222499"/>
                  </a:lnTo>
                  <a:lnTo>
                    <a:pt x="477029" y="1179985"/>
                  </a:lnTo>
                  <a:lnTo>
                    <a:pt x="451965" y="1137312"/>
                  </a:lnTo>
                  <a:lnTo>
                    <a:pt x="402088" y="1051846"/>
                  </a:lnTo>
                  <a:lnTo>
                    <a:pt x="376989" y="1009230"/>
                  </a:lnTo>
                  <a:lnTo>
                    <a:pt x="351594" y="966811"/>
                  </a:lnTo>
                  <a:lnTo>
                    <a:pt x="325758" y="924677"/>
                  </a:lnTo>
                  <a:lnTo>
                    <a:pt x="299340" y="882917"/>
                  </a:lnTo>
                  <a:lnTo>
                    <a:pt x="272198" y="841620"/>
                  </a:lnTo>
                  <a:lnTo>
                    <a:pt x="244187" y="800875"/>
                  </a:lnTo>
                  <a:lnTo>
                    <a:pt x="215167" y="760770"/>
                  </a:lnTo>
                  <a:lnTo>
                    <a:pt x="185416" y="720714"/>
                  </a:lnTo>
                  <a:lnTo>
                    <a:pt x="156010" y="680431"/>
                  </a:lnTo>
                  <a:lnTo>
                    <a:pt x="127563" y="639586"/>
                  </a:lnTo>
                  <a:lnTo>
                    <a:pt x="100689" y="597845"/>
                  </a:lnTo>
                  <a:lnTo>
                    <a:pt x="76003" y="554874"/>
                  </a:lnTo>
                  <a:lnTo>
                    <a:pt x="54120" y="510337"/>
                  </a:lnTo>
                  <a:lnTo>
                    <a:pt x="35655" y="463902"/>
                  </a:lnTo>
                  <a:lnTo>
                    <a:pt x="20510" y="414287"/>
                  </a:lnTo>
                  <a:lnTo>
                    <a:pt x="9536" y="363396"/>
                  </a:lnTo>
                  <a:lnTo>
                    <a:pt x="2708" y="311645"/>
                  </a:lnTo>
                  <a:lnTo>
                    <a:pt x="0" y="259453"/>
                  </a:lnTo>
                  <a:lnTo>
                    <a:pt x="1385" y="207239"/>
                  </a:lnTo>
                  <a:lnTo>
                    <a:pt x="6839" y="155420"/>
                  </a:lnTo>
                  <a:lnTo>
                    <a:pt x="15835" y="104836"/>
                  </a:lnTo>
                  <a:lnTo>
                    <a:pt x="28592" y="55047"/>
                  </a:lnTo>
                  <a:lnTo>
                    <a:pt x="45081" y="6376"/>
                  </a:lnTo>
                  <a:lnTo>
                    <a:pt x="1984199" y="0"/>
                  </a:lnTo>
                  <a:lnTo>
                    <a:pt x="1984199" y="1294200"/>
                  </a:lnTo>
                  <a:lnTo>
                    <a:pt x="1964108" y="1336780"/>
                  </a:lnTo>
                  <a:lnTo>
                    <a:pt x="1940452" y="1382085"/>
                  </a:lnTo>
                  <a:lnTo>
                    <a:pt x="1914920" y="1426330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3477540"/>
            <a:ext cx="8361045" cy="6809740"/>
            <a:chOff x="0" y="3477540"/>
            <a:chExt cx="8361045" cy="6809740"/>
          </a:xfrm>
        </p:grpSpPr>
        <p:sp>
          <p:nvSpPr>
            <p:cNvPr id="7" name="object 7"/>
            <p:cNvSpPr/>
            <p:nvPr/>
          </p:nvSpPr>
          <p:spPr>
            <a:xfrm>
              <a:off x="0" y="7518817"/>
              <a:ext cx="1721485" cy="2536190"/>
            </a:xfrm>
            <a:custGeom>
              <a:avLst/>
              <a:gdLst/>
              <a:ahLst/>
              <a:cxnLst/>
              <a:rect l="l" t="t" r="r" b="b"/>
              <a:pathLst>
                <a:path w="1721485" h="2536190">
                  <a:moveTo>
                    <a:pt x="431016" y="145152"/>
                  </a:moveTo>
                  <a:lnTo>
                    <a:pt x="474186" y="120149"/>
                  </a:lnTo>
                  <a:lnTo>
                    <a:pt x="518444" y="97014"/>
                  </a:lnTo>
                  <a:lnTo>
                    <a:pt x="563787" y="75843"/>
                  </a:lnTo>
                  <a:lnTo>
                    <a:pt x="610211" y="56731"/>
                  </a:lnTo>
                  <a:lnTo>
                    <a:pt x="657599" y="40124"/>
                  </a:lnTo>
                  <a:lnTo>
                    <a:pt x="705634" y="26203"/>
                  </a:lnTo>
                  <a:lnTo>
                    <a:pt x="754142" y="15098"/>
                  </a:lnTo>
                  <a:lnTo>
                    <a:pt x="802952" y="6941"/>
                  </a:lnTo>
                  <a:lnTo>
                    <a:pt x="851890" y="1864"/>
                  </a:lnTo>
                  <a:lnTo>
                    <a:pt x="900783" y="0"/>
                  </a:lnTo>
                  <a:lnTo>
                    <a:pt x="949457" y="1478"/>
                  </a:lnTo>
                  <a:lnTo>
                    <a:pt x="997739" y="6431"/>
                  </a:lnTo>
                  <a:lnTo>
                    <a:pt x="1045456" y="14991"/>
                  </a:lnTo>
                  <a:lnTo>
                    <a:pt x="1092436" y="27290"/>
                  </a:lnTo>
                  <a:lnTo>
                    <a:pt x="1138504" y="43459"/>
                  </a:lnTo>
                  <a:lnTo>
                    <a:pt x="1183488" y="63629"/>
                  </a:lnTo>
                  <a:lnTo>
                    <a:pt x="1227215" y="87933"/>
                  </a:lnTo>
                  <a:lnTo>
                    <a:pt x="1269511" y="116502"/>
                  </a:lnTo>
                  <a:lnTo>
                    <a:pt x="1308679" y="147850"/>
                  </a:lnTo>
                  <a:lnTo>
                    <a:pt x="1345106" y="181509"/>
                  </a:lnTo>
                  <a:lnTo>
                    <a:pt x="1378879" y="217310"/>
                  </a:lnTo>
                  <a:lnTo>
                    <a:pt x="1410086" y="255081"/>
                  </a:lnTo>
                  <a:lnTo>
                    <a:pt x="1438814" y="294654"/>
                  </a:lnTo>
                  <a:lnTo>
                    <a:pt x="1465153" y="335859"/>
                  </a:lnTo>
                  <a:lnTo>
                    <a:pt x="1489190" y="378527"/>
                  </a:lnTo>
                  <a:lnTo>
                    <a:pt x="1511013" y="422488"/>
                  </a:lnTo>
                  <a:lnTo>
                    <a:pt x="1530710" y="467572"/>
                  </a:lnTo>
                  <a:lnTo>
                    <a:pt x="1548368" y="513610"/>
                  </a:lnTo>
                  <a:lnTo>
                    <a:pt x="1564077" y="560433"/>
                  </a:lnTo>
                  <a:lnTo>
                    <a:pt x="1577923" y="607870"/>
                  </a:lnTo>
                  <a:lnTo>
                    <a:pt x="1589994" y="655752"/>
                  </a:lnTo>
                  <a:lnTo>
                    <a:pt x="1600380" y="703909"/>
                  </a:lnTo>
                  <a:lnTo>
                    <a:pt x="1609166" y="752172"/>
                  </a:lnTo>
                  <a:lnTo>
                    <a:pt x="1617037" y="803377"/>
                  </a:lnTo>
                  <a:lnTo>
                    <a:pt x="1623707" y="854677"/>
                  </a:lnTo>
                  <a:lnTo>
                    <a:pt x="1629350" y="906055"/>
                  </a:lnTo>
                  <a:lnTo>
                    <a:pt x="1634140" y="957498"/>
                  </a:lnTo>
                  <a:lnTo>
                    <a:pt x="1638253" y="1008989"/>
                  </a:lnTo>
                  <a:lnTo>
                    <a:pt x="1641862" y="1060514"/>
                  </a:lnTo>
                  <a:lnTo>
                    <a:pt x="1645142" y="1112057"/>
                  </a:lnTo>
                  <a:lnTo>
                    <a:pt x="1651413" y="1215137"/>
                  </a:lnTo>
                  <a:lnTo>
                    <a:pt x="1654752" y="1266644"/>
                  </a:lnTo>
                  <a:lnTo>
                    <a:pt x="1658460" y="1318108"/>
                  </a:lnTo>
                  <a:lnTo>
                    <a:pt x="1662711" y="1369515"/>
                  </a:lnTo>
                  <a:lnTo>
                    <a:pt x="1667679" y="1420848"/>
                  </a:lnTo>
                  <a:lnTo>
                    <a:pt x="1673540" y="1472093"/>
                  </a:lnTo>
                  <a:lnTo>
                    <a:pt x="1680466" y="1523235"/>
                  </a:lnTo>
                  <a:lnTo>
                    <a:pt x="1688634" y="1574258"/>
                  </a:lnTo>
                  <a:lnTo>
                    <a:pt x="1697504" y="1625579"/>
                  </a:lnTo>
                  <a:lnTo>
                    <a:pt x="1705946" y="1676950"/>
                  </a:lnTo>
                  <a:lnTo>
                    <a:pt x="1713233" y="1728390"/>
                  </a:lnTo>
                  <a:lnTo>
                    <a:pt x="1718634" y="1779921"/>
                  </a:lnTo>
                  <a:lnTo>
                    <a:pt x="1721422" y="1831564"/>
                  </a:lnTo>
                  <a:lnTo>
                    <a:pt x="1720868" y="1883338"/>
                  </a:lnTo>
                  <a:lnTo>
                    <a:pt x="1716242" y="1935266"/>
                  </a:lnTo>
                  <a:lnTo>
                    <a:pt x="1707032" y="1988583"/>
                  </a:lnTo>
                  <a:lnTo>
                    <a:pt x="1693343" y="2041118"/>
                  </a:lnTo>
                  <a:lnTo>
                    <a:pt x="1675392" y="2092494"/>
                  </a:lnTo>
                  <a:lnTo>
                    <a:pt x="1653402" y="2142334"/>
                  </a:lnTo>
                  <a:lnTo>
                    <a:pt x="1627592" y="2190262"/>
                  </a:lnTo>
                  <a:lnTo>
                    <a:pt x="1598181" y="2235900"/>
                  </a:lnTo>
                  <a:lnTo>
                    <a:pt x="1566055" y="2278716"/>
                  </a:lnTo>
                  <a:lnTo>
                    <a:pt x="1530804" y="2319016"/>
                  </a:lnTo>
                  <a:lnTo>
                    <a:pt x="1492605" y="2356513"/>
                  </a:lnTo>
                  <a:lnTo>
                    <a:pt x="1451638" y="2390918"/>
                  </a:lnTo>
                  <a:lnTo>
                    <a:pt x="1408081" y="2421947"/>
                  </a:lnTo>
                  <a:lnTo>
                    <a:pt x="1362114" y="2449310"/>
                  </a:lnTo>
                  <a:lnTo>
                    <a:pt x="1320394" y="2469380"/>
                  </a:lnTo>
                  <a:lnTo>
                    <a:pt x="1276697" y="2486013"/>
                  </a:lnTo>
                  <a:lnTo>
                    <a:pt x="1231524" y="2499580"/>
                  </a:lnTo>
                  <a:lnTo>
                    <a:pt x="1185378" y="2510454"/>
                  </a:lnTo>
                  <a:lnTo>
                    <a:pt x="1138762" y="2519006"/>
                  </a:lnTo>
                  <a:lnTo>
                    <a:pt x="1092180" y="2525609"/>
                  </a:lnTo>
                  <a:lnTo>
                    <a:pt x="1046132" y="2530634"/>
                  </a:lnTo>
                  <a:lnTo>
                    <a:pt x="995454" y="2534481"/>
                  </a:lnTo>
                  <a:lnTo>
                    <a:pt x="944815" y="2536116"/>
                  </a:lnTo>
                  <a:lnTo>
                    <a:pt x="894248" y="2535639"/>
                  </a:lnTo>
                  <a:lnTo>
                    <a:pt x="843787" y="2533150"/>
                  </a:lnTo>
                  <a:lnTo>
                    <a:pt x="793468" y="2528748"/>
                  </a:lnTo>
                  <a:lnTo>
                    <a:pt x="743323" y="2522532"/>
                  </a:lnTo>
                  <a:lnTo>
                    <a:pt x="693387" y="2514602"/>
                  </a:lnTo>
                  <a:lnTo>
                    <a:pt x="643695" y="2505059"/>
                  </a:lnTo>
                  <a:lnTo>
                    <a:pt x="594279" y="2494000"/>
                  </a:lnTo>
                  <a:lnTo>
                    <a:pt x="545175" y="2481526"/>
                  </a:lnTo>
                  <a:lnTo>
                    <a:pt x="496417" y="2467737"/>
                  </a:lnTo>
                  <a:lnTo>
                    <a:pt x="448038" y="2452731"/>
                  </a:lnTo>
                  <a:lnTo>
                    <a:pt x="400074" y="2436609"/>
                  </a:lnTo>
                  <a:lnTo>
                    <a:pt x="353263" y="2419792"/>
                  </a:lnTo>
                  <a:lnTo>
                    <a:pt x="306665" y="2402074"/>
                  </a:lnTo>
                  <a:lnTo>
                    <a:pt x="260381" y="2383379"/>
                  </a:lnTo>
                  <a:lnTo>
                    <a:pt x="214511" y="2363635"/>
                  </a:lnTo>
                  <a:lnTo>
                    <a:pt x="169157" y="2342765"/>
                  </a:lnTo>
                  <a:lnTo>
                    <a:pt x="124420" y="2320697"/>
                  </a:lnTo>
                  <a:lnTo>
                    <a:pt x="80400" y="2297355"/>
                  </a:lnTo>
                  <a:lnTo>
                    <a:pt x="37199" y="2272665"/>
                  </a:lnTo>
                  <a:lnTo>
                    <a:pt x="0" y="2249692"/>
                  </a:lnTo>
                  <a:lnTo>
                    <a:pt x="0" y="554864"/>
                  </a:lnTo>
                  <a:lnTo>
                    <a:pt x="28926" y="516137"/>
                  </a:lnTo>
                  <a:lnTo>
                    <a:pt x="59903" y="476896"/>
                  </a:lnTo>
                  <a:lnTo>
                    <a:pt x="92006" y="438471"/>
                  </a:lnTo>
                  <a:lnTo>
                    <a:pt x="125231" y="400957"/>
                  </a:lnTo>
                  <a:lnTo>
                    <a:pt x="159574" y="364451"/>
                  </a:lnTo>
                  <a:lnTo>
                    <a:pt x="195033" y="329048"/>
                  </a:lnTo>
                  <a:lnTo>
                    <a:pt x="231604" y="294844"/>
                  </a:lnTo>
                  <a:lnTo>
                    <a:pt x="269283" y="261935"/>
                  </a:lnTo>
                  <a:lnTo>
                    <a:pt x="308067" y="230415"/>
                  </a:lnTo>
                  <a:lnTo>
                    <a:pt x="347953" y="200381"/>
                  </a:lnTo>
                  <a:lnTo>
                    <a:pt x="388937" y="171928"/>
                  </a:lnTo>
                  <a:lnTo>
                    <a:pt x="431016" y="145152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3477540"/>
              <a:ext cx="8361045" cy="6809740"/>
            </a:xfrm>
            <a:custGeom>
              <a:avLst/>
              <a:gdLst/>
              <a:ahLst/>
              <a:cxnLst/>
              <a:rect l="l" t="t" r="r" b="b"/>
              <a:pathLst>
                <a:path w="8361045" h="6809740">
                  <a:moveTo>
                    <a:pt x="0" y="594151"/>
                  </a:moveTo>
                  <a:lnTo>
                    <a:pt x="60414" y="546344"/>
                  </a:lnTo>
                  <a:lnTo>
                    <a:pt x="98364" y="517671"/>
                  </a:lnTo>
                  <a:lnTo>
                    <a:pt x="136747" y="489646"/>
                  </a:lnTo>
                  <a:lnTo>
                    <a:pt x="175563" y="462282"/>
                  </a:lnTo>
                  <a:lnTo>
                    <a:pt x="214808" y="435588"/>
                  </a:lnTo>
                  <a:lnTo>
                    <a:pt x="254480" y="409576"/>
                  </a:lnTo>
                  <a:lnTo>
                    <a:pt x="294577" y="384256"/>
                  </a:lnTo>
                  <a:lnTo>
                    <a:pt x="335096" y="359640"/>
                  </a:lnTo>
                  <a:lnTo>
                    <a:pt x="376034" y="335739"/>
                  </a:lnTo>
                  <a:lnTo>
                    <a:pt x="417389" y="312563"/>
                  </a:lnTo>
                  <a:lnTo>
                    <a:pt x="459158" y="290123"/>
                  </a:lnTo>
                  <a:lnTo>
                    <a:pt x="501340" y="268431"/>
                  </a:lnTo>
                  <a:lnTo>
                    <a:pt x="543931" y="247497"/>
                  </a:lnTo>
                  <a:lnTo>
                    <a:pt x="586930" y="227331"/>
                  </a:lnTo>
                  <a:lnTo>
                    <a:pt x="630333" y="207946"/>
                  </a:lnTo>
                  <a:lnTo>
                    <a:pt x="674138" y="189352"/>
                  </a:lnTo>
                  <a:lnTo>
                    <a:pt x="718342" y="171559"/>
                  </a:lnTo>
                  <a:lnTo>
                    <a:pt x="762944" y="154580"/>
                  </a:lnTo>
                  <a:lnTo>
                    <a:pt x="807941" y="138424"/>
                  </a:lnTo>
                  <a:lnTo>
                    <a:pt x="853329" y="123102"/>
                  </a:lnTo>
                  <a:lnTo>
                    <a:pt x="899108" y="108626"/>
                  </a:lnTo>
                  <a:lnTo>
                    <a:pt x="945273" y="95007"/>
                  </a:lnTo>
                  <a:lnTo>
                    <a:pt x="991823" y="82255"/>
                  </a:lnTo>
                  <a:lnTo>
                    <a:pt x="1038755" y="70381"/>
                  </a:lnTo>
                  <a:lnTo>
                    <a:pt x="1086067" y="59397"/>
                  </a:lnTo>
                  <a:lnTo>
                    <a:pt x="1133757" y="49312"/>
                  </a:lnTo>
                  <a:lnTo>
                    <a:pt x="1181821" y="40139"/>
                  </a:lnTo>
                  <a:lnTo>
                    <a:pt x="1230257" y="31888"/>
                  </a:lnTo>
                  <a:lnTo>
                    <a:pt x="1279063" y="24569"/>
                  </a:lnTo>
                  <a:lnTo>
                    <a:pt x="1328236" y="18195"/>
                  </a:lnTo>
                  <a:lnTo>
                    <a:pt x="1377775" y="12775"/>
                  </a:lnTo>
                  <a:lnTo>
                    <a:pt x="1427675" y="8320"/>
                  </a:lnTo>
                  <a:lnTo>
                    <a:pt x="1477935" y="4843"/>
                  </a:lnTo>
                  <a:lnTo>
                    <a:pt x="1528255" y="2372"/>
                  </a:lnTo>
                  <a:lnTo>
                    <a:pt x="1578437" y="761"/>
                  </a:lnTo>
                  <a:lnTo>
                    <a:pt x="1628480" y="0"/>
                  </a:lnTo>
                  <a:lnTo>
                    <a:pt x="1678380" y="77"/>
                  </a:lnTo>
                  <a:lnTo>
                    <a:pt x="1728136" y="984"/>
                  </a:lnTo>
                  <a:lnTo>
                    <a:pt x="1777745" y="2709"/>
                  </a:lnTo>
                  <a:lnTo>
                    <a:pt x="1827205" y="5242"/>
                  </a:lnTo>
                  <a:lnTo>
                    <a:pt x="1876513" y="8574"/>
                  </a:lnTo>
                  <a:lnTo>
                    <a:pt x="1925669" y="12694"/>
                  </a:lnTo>
                  <a:lnTo>
                    <a:pt x="1974668" y="17592"/>
                  </a:lnTo>
                  <a:lnTo>
                    <a:pt x="2023509" y="23258"/>
                  </a:lnTo>
                  <a:lnTo>
                    <a:pt x="2072190" y="29680"/>
                  </a:lnTo>
                  <a:lnTo>
                    <a:pt x="2120709" y="36850"/>
                  </a:lnTo>
                  <a:lnTo>
                    <a:pt x="2169062" y="44757"/>
                  </a:lnTo>
                  <a:lnTo>
                    <a:pt x="2217249" y="53390"/>
                  </a:lnTo>
                  <a:lnTo>
                    <a:pt x="2265265" y="62740"/>
                  </a:lnTo>
                  <a:lnTo>
                    <a:pt x="2313111" y="72796"/>
                  </a:lnTo>
                  <a:lnTo>
                    <a:pt x="2360782" y="83548"/>
                  </a:lnTo>
                  <a:lnTo>
                    <a:pt x="2408277" y="94986"/>
                  </a:lnTo>
                  <a:lnTo>
                    <a:pt x="2455593" y="107099"/>
                  </a:lnTo>
                  <a:lnTo>
                    <a:pt x="2502729" y="119878"/>
                  </a:lnTo>
                  <a:lnTo>
                    <a:pt x="2549682" y="133312"/>
                  </a:lnTo>
                  <a:lnTo>
                    <a:pt x="2596449" y="147390"/>
                  </a:lnTo>
                  <a:lnTo>
                    <a:pt x="2643029" y="162103"/>
                  </a:lnTo>
                  <a:lnTo>
                    <a:pt x="2689419" y="177441"/>
                  </a:lnTo>
                  <a:lnTo>
                    <a:pt x="2735617" y="193392"/>
                  </a:lnTo>
                  <a:lnTo>
                    <a:pt x="2781620" y="209948"/>
                  </a:lnTo>
                  <a:lnTo>
                    <a:pt x="2827427" y="227097"/>
                  </a:lnTo>
                  <a:lnTo>
                    <a:pt x="2873034" y="244830"/>
                  </a:lnTo>
                  <a:lnTo>
                    <a:pt x="2918441" y="263136"/>
                  </a:lnTo>
                  <a:lnTo>
                    <a:pt x="2963644" y="282005"/>
                  </a:lnTo>
                  <a:lnTo>
                    <a:pt x="3008641" y="301427"/>
                  </a:lnTo>
                  <a:lnTo>
                    <a:pt x="3053430" y="321392"/>
                  </a:lnTo>
                  <a:lnTo>
                    <a:pt x="3098009" y="341888"/>
                  </a:lnTo>
                  <a:lnTo>
                    <a:pt x="3142376" y="362907"/>
                  </a:lnTo>
                  <a:lnTo>
                    <a:pt x="3186527" y="384438"/>
                  </a:lnTo>
                  <a:lnTo>
                    <a:pt x="3230461" y="406470"/>
                  </a:lnTo>
                  <a:lnTo>
                    <a:pt x="3274176" y="428994"/>
                  </a:lnTo>
                  <a:lnTo>
                    <a:pt x="3317670" y="451999"/>
                  </a:lnTo>
                  <a:lnTo>
                    <a:pt x="3360939" y="475475"/>
                  </a:lnTo>
                  <a:lnTo>
                    <a:pt x="3403982" y="499412"/>
                  </a:lnTo>
                  <a:lnTo>
                    <a:pt x="3446797" y="523799"/>
                  </a:lnTo>
                  <a:lnTo>
                    <a:pt x="3489381" y="548627"/>
                  </a:lnTo>
                  <a:lnTo>
                    <a:pt x="3531732" y="573885"/>
                  </a:lnTo>
                  <a:lnTo>
                    <a:pt x="3573848" y="599562"/>
                  </a:lnTo>
                  <a:lnTo>
                    <a:pt x="3615726" y="625649"/>
                  </a:lnTo>
                  <a:lnTo>
                    <a:pt x="3657364" y="652136"/>
                  </a:lnTo>
                  <a:lnTo>
                    <a:pt x="3698760" y="679011"/>
                  </a:lnTo>
                  <a:lnTo>
                    <a:pt x="3739912" y="706266"/>
                  </a:lnTo>
                  <a:lnTo>
                    <a:pt x="3780817" y="733889"/>
                  </a:lnTo>
                  <a:lnTo>
                    <a:pt x="3821474" y="761871"/>
                  </a:lnTo>
                  <a:lnTo>
                    <a:pt x="3861879" y="790201"/>
                  </a:lnTo>
                  <a:lnTo>
                    <a:pt x="3902031" y="818869"/>
                  </a:lnTo>
                  <a:lnTo>
                    <a:pt x="3941926" y="847864"/>
                  </a:lnTo>
                  <a:lnTo>
                    <a:pt x="3981564" y="877178"/>
                  </a:lnTo>
                  <a:lnTo>
                    <a:pt x="4020942" y="906798"/>
                  </a:lnTo>
                  <a:lnTo>
                    <a:pt x="4060057" y="936716"/>
                  </a:lnTo>
                  <a:lnTo>
                    <a:pt x="4098908" y="966921"/>
                  </a:lnTo>
                  <a:lnTo>
                    <a:pt x="4137491" y="997402"/>
                  </a:lnTo>
                  <a:lnTo>
                    <a:pt x="4175805" y="1028150"/>
                  </a:lnTo>
                  <a:lnTo>
                    <a:pt x="4213847" y="1059154"/>
                  </a:lnTo>
                  <a:lnTo>
                    <a:pt x="4251616" y="1090404"/>
                  </a:lnTo>
                  <a:lnTo>
                    <a:pt x="4289108" y="1121889"/>
                  </a:lnTo>
                  <a:lnTo>
                    <a:pt x="4326322" y="1153600"/>
                  </a:lnTo>
                  <a:lnTo>
                    <a:pt x="4364560" y="1186580"/>
                  </a:lnTo>
                  <a:lnTo>
                    <a:pt x="4402586" y="1219768"/>
                  </a:lnTo>
                  <a:lnTo>
                    <a:pt x="4440405" y="1253159"/>
                  </a:lnTo>
                  <a:lnTo>
                    <a:pt x="4478024" y="1286745"/>
                  </a:lnTo>
                  <a:lnTo>
                    <a:pt x="4515449" y="1320522"/>
                  </a:lnTo>
                  <a:lnTo>
                    <a:pt x="4552686" y="1354483"/>
                  </a:lnTo>
                  <a:lnTo>
                    <a:pt x="4589742" y="1388621"/>
                  </a:lnTo>
                  <a:lnTo>
                    <a:pt x="4626623" y="1422930"/>
                  </a:lnTo>
                  <a:lnTo>
                    <a:pt x="4663336" y="1457404"/>
                  </a:lnTo>
                  <a:lnTo>
                    <a:pt x="4699885" y="1492036"/>
                  </a:lnTo>
                  <a:lnTo>
                    <a:pt x="4736279" y="1526821"/>
                  </a:lnTo>
                  <a:lnTo>
                    <a:pt x="4772523" y="1561751"/>
                  </a:lnTo>
                  <a:lnTo>
                    <a:pt x="4808624" y="1596821"/>
                  </a:lnTo>
                  <a:lnTo>
                    <a:pt x="4844587" y="1632025"/>
                  </a:lnTo>
                  <a:lnTo>
                    <a:pt x="4880419" y="1667356"/>
                  </a:lnTo>
                  <a:lnTo>
                    <a:pt x="4916127" y="1702807"/>
                  </a:lnTo>
                  <a:lnTo>
                    <a:pt x="4951717" y="1738373"/>
                  </a:lnTo>
                  <a:lnTo>
                    <a:pt x="4987194" y="1774047"/>
                  </a:lnTo>
                  <a:lnTo>
                    <a:pt x="5022567" y="1809824"/>
                  </a:lnTo>
                  <a:lnTo>
                    <a:pt x="5057839" y="1845696"/>
                  </a:lnTo>
                  <a:lnTo>
                    <a:pt x="5093019" y="1881657"/>
                  </a:lnTo>
                  <a:lnTo>
                    <a:pt x="5128112" y="1917701"/>
                  </a:lnTo>
                  <a:lnTo>
                    <a:pt x="5198064" y="1990014"/>
                  </a:lnTo>
                  <a:lnTo>
                    <a:pt x="5267744" y="2062584"/>
                  </a:lnTo>
                  <a:lnTo>
                    <a:pt x="5371866" y="2171811"/>
                  </a:lnTo>
                  <a:lnTo>
                    <a:pt x="5752156" y="2573545"/>
                  </a:lnTo>
                  <a:lnTo>
                    <a:pt x="5856215" y="2682698"/>
                  </a:lnTo>
                  <a:lnTo>
                    <a:pt x="5925838" y="2755201"/>
                  </a:lnTo>
                  <a:lnTo>
                    <a:pt x="5995720" y="2827433"/>
                  </a:lnTo>
                  <a:lnTo>
                    <a:pt x="6030773" y="2863432"/>
                  </a:lnTo>
                  <a:lnTo>
                    <a:pt x="6065911" y="2899344"/>
                  </a:lnTo>
                  <a:lnTo>
                    <a:pt x="6101138" y="2935164"/>
                  </a:lnTo>
                  <a:lnTo>
                    <a:pt x="6136462" y="2970884"/>
                  </a:lnTo>
                  <a:lnTo>
                    <a:pt x="6171888" y="3006498"/>
                  </a:lnTo>
                  <a:lnTo>
                    <a:pt x="6207423" y="3042001"/>
                  </a:lnTo>
                  <a:lnTo>
                    <a:pt x="6243074" y="3077386"/>
                  </a:lnTo>
                  <a:lnTo>
                    <a:pt x="6278846" y="3112647"/>
                  </a:lnTo>
                  <a:lnTo>
                    <a:pt x="6314745" y="3147777"/>
                  </a:lnTo>
                  <a:lnTo>
                    <a:pt x="6350779" y="3182770"/>
                  </a:lnTo>
                  <a:lnTo>
                    <a:pt x="6386954" y="3217620"/>
                  </a:lnTo>
                  <a:lnTo>
                    <a:pt x="6423275" y="3252320"/>
                  </a:lnTo>
                  <a:lnTo>
                    <a:pt x="6459749" y="3286865"/>
                  </a:lnTo>
                  <a:lnTo>
                    <a:pt x="6496382" y="3321248"/>
                  </a:lnTo>
                  <a:lnTo>
                    <a:pt x="6533182" y="3355462"/>
                  </a:lnTo>
                  <a:lnTo>
                    <a:pt x="6570153" y="3389502"/>
                  </a:lnTo>
                  <a:lnTo>
                    <a:pt x="6607302" y="3423361"/>
                  </a:lnTo>
                  <a:lnTo>
                    <a:pt x="6644637" y="3457033"/>
                  </a:lnTo>
                  <a:lnTo>
                    <a:pt x="6682162" y="3490511"/>
                  </a:lnTo>
                  <a:lnTo>
                    <a:pt x="6719884" y="3523790"/>
                  </a:lnTo>
                  <a:lnTo>
                    <a:pt x="6757810" y="3556862"/>
                  </a:lnTo>
                  <a:lnTo>
                    <a:pt x="6795946" y="3589722"/>
                  </a:lnTo>
                  <a:lnTo>
                    <a:pt x="6834298" y="3622364"/>
                  </a:lnTo>
                  <a:lnTo>
                    <a:pt x="6987270" y="3751899"/>
                  </a:lnTo>
                  <a:lnTo>
                    <a:pt x="7025448" y="3784367"/>
                  </a:lnTo>
                  <a:lnTo>
                    <a:pt x="7063546" y="3816917"/>
                  </a:lnTo>
                  <a:lnTo>
                    <a:pt x="7101538" y="3849571"/>
                  </a:lnTo>
                  <a:lnTo>
                    <a:pt x="7139396" y="3882354"/>
                  </a:lnTo>
                  <a:lnTo>
                    <a:pt x="7177095" y="3915289"/>
                  </a:lnTo>
                  <a:lnTo>
                    <a:pt x="7214607" y="3948401"/>
                  </a:lnTo>
                  <a:lnTo>
                    <a:pt x="7251905" y="3981712"/>
                  </a:lnTo>
                  <a:lnTo>
                    <a:pt x="7288963" y="4015246"/>
                  </a:lnTo>
                  <a:lnTo>
                    <a:pt x="7325754" y="4049028"/>
                  </a:lnTo>
                  <a:lnTo>
                    <a:pt x="7362252" y="4083081"/>
                  </a:lnTo>
                  <a:lnTo>
                    <a:pt x="7398429" y="4117429"/>
                  </a:lnTo>
                  <a:lnTo>
                    <a:pt x="7434258" y="4152094"/>
                  </a:lnTo>
                  <a:lnTo>
                    <a:pt x="7469714" y="4187102"/>
                  </a:lnTo>
                  <a:lnTo>
                    <a:pt x="7504768" y="4222476"/>
                  </a:lnTo>
                  <a:lnTo>
                    <a:pt x="7539396" y="4258239"/>
                  </a:lnTo>
                  <a:lnTo>
                    <a:pt x="7573568" y="4294416"/>
                  </a:lnTo>
                  <a:lnTo>
                    <a:pt x="7607260" y="4331029"/>
                  </a:lnTo>
                  <a:lnTo>
                    <a:pt x="7640443" y="4368103"/>
                  </a:lnTo>
                  <a:lnTo>
                    <a:pt x="7673092" y="4405661"/>
                  </a:lnTo>
                  <a:lnTo>
                    <a:pt x="7705180" y="4443728"/>
                  </a:lnTo>
                  <a:lnTo>
                    <a:pt x="7736679" y="4482326"/>
                  </a:lnTo>
                  <a:lnTo>
                    <a:pt x="7767564" y="4521480"/>
                  </a:lnTo>
                  <a:lnTo>
                    <a:pt x="7797806" y="4561212"/>
                  </a:lnTo>
                  <a:lnTo>
                    <a:pt x="7827381" y="4601548"/>
                  </a:lnTo>
                  <a:lnTo>
                    <a:pt x="7856260" y="4642511"/>
                  </a:lnTo>
                  <a:lnTo>
                    <a:pt x="7884416" y="4684124"/>
                  </a:lnTo>
                  <a:lnTo>
                    <a:pt x="7911825" y="4726411"/>
                  </a:lnTo>
                  <a:lnTo>
                    <a:pt x="7938019" y="4768222"/>
                  </a:lnTo>
                  <a:lnTo>
                    <a:pt x="7963454" y="4810545"/>
                  </a:lnTo>
                  <a:lnTo>
                    <a:pt x="7988126" y="4853362"/>
                  </a:lnTo>
                  <a:lnTo>
                    <a:pt x="8012033" y="4896653"/>
                  </a:lnTo>
                  <a:lnTo>
                    <a:pt x="8035172" y="4940401"/>
                  </a:lnTo>
                  <a:lnTo>
                    <a:pt x="8057540" y="4984588"/>
                  </a:lnTo>
                  <a:lnTo>
                    <a:pt x="8079132" y="5029196"/>
                  </a:lnTo>
                  <a:lnTo>
                    <a:pt x="8099947" y="5074207"/>
                  </a:lnTo>
                  <a:lnTo>
                    <a:pt x="8119982" y="5119602"/>
                  </a:lnTo>
                  <a:lnTo>
                    <a:pt x="8139233" y="5165365"/>
                  </a:lnTo>
                  <a:lnTo>
                    <a:pt x="8157696" y="5211476"/>
                  </a:lnTo>
                  <a:lnTo>
                    <a:pt x="8175370" y="5257918"/>
                  </a:lnTo>
                  <a:lnTo>
                    <a:pt x="8192251" y="5304672"/>
                  </a:lnTo>
                  <a:lnTo>
                    <a:pt x="8208336" y="5351721"/>
                  </a:lnTo>
                  <a:lnTo>
                    <a:pt x="8223622" y="5399046"/>
                  </a:lnTo>
                  <a:lnTo>
                    <a:pt x="8238106" y="5446630"/>
                  </a:lnTo>
                  <a:lnTo>
                    <a:pt x="8251785" y="5494455"/>
                  </a:lnTo>
                  <a:lnTo>
                    <a:pt x="8264655" y="5542502"/>
                  </a:lnTo>
                  <a:lnTo>
                    <a:pt x="8276714" y="5590753"/>
                  </a:lnTo>
                  <a:lnTo>
                    <a:pt x="8287958" y="5639190"/>
                  </a:lnTo>
                  <a:lnTo>
                    <a:pt x="8298385" y="5687796"/>
                  </a:lnTo>
                  <a:lnTo>
                    <a:pt x="8307992" y="5736552"/>
                  </a:lnTo>
                  <a:lnTo>
                    <a:pt x="8316775" y="5785440"/>
                  </a:lnTo>
                  <a:lnTo>
                    <a:pt x="8324731" y="5834443"/>
                  </a:lnTo>
                  <a:lnTo>
                    <a:pt x="8331857" y="5883541"/>
                  </a:lnTo>
                  <a:lnTo>
                    <a:pt x="8338151" y="5932717"/>
                  </a:lnTo>
                  <a:lnTo>
                    <a:pt x="8343609" y="5981954"/>
                  </a:lnTo>
                  <a:lnTo>
                    <a:pt x="8348227" y="6031232"/>
                  </a:lnTo>
                  <a:lnTo>
                    <a:pt x="8352387" y="6081725"/>
                  </a:lnTo>
                  <a:lnTo>
                    <a:pt x="8355710" y="6132289"/>
                  </a:lnTo>
                  <a:lnTo>
                    <a:pt x="8358195" y="6182908"/>
                  </a:lnTo>
                  <a:lnTo>
                    <a:pt x="8359838" y="6233566"/>
                  </a:lnTo>
                  <a:lnTo>
                    <a:pt x="8360639" y="6284247"/>
                  </a:lnTo>
                  <a:lnTo>
                    <a:pt x="8360594" y="6334937"/>
                  </a:lnTo>
                  <a:lnTo>
                    <a:pt x="8359701" y="6385619"/>
                  </a:lnTo>
                  <a:lnTo>
                    <a:pt x="8357959" y="6436277"/>
                  </a:lnTo>
                  <a:lnTo>
                    <a:pt x="8355365" y="6486896"/>
                  </a:lnTo>
                  <a:lnTo>
                    <a:pt x="8351917" y="6537461"/>
                  </a:lnTo>
                  <a:lnTo>
                    <a:pt x="8347612" y="6587955"/>
                  </a:lnTo>
                  <a:lnTo>
                    <a:pt x="8342449" y="6638364"/>
                  </a:lnTo>
                  <a:lnTo>
                    <a:pt x="8336425" y="6688671"/>
                  </a:lnTo>
                  <a:lnTo>
                    <a:pt x="8329537" y="6738860"/>
                  </a:lnTo>
                  <a:lnTo>
                    <a:pt x="8321785" y="6788917"/>
                  </a:lnTo>
                  <a:lnTo>
                    <a:pt x="0" y="6809458"/>
                  </a:lnTo>
                  <a:lnTo>
                    <a:pt x="0" y="594151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9" name="object 9"/>
            <p:cNvSpPr/>
            <p:nvPr/>
          </p:nvSpPr>
          <p:spPr>
            <a:xfrm>
              <a:off x="2032961" y="9258300"/>
              <a:ext cx="1181100" cy="1028700"/>
            </a:xfrm>
            <a:custGeom>
              <a:avLst/>
              <a:gdLst/>
              <a:ahLst/>
              <a:cxnLst/>
              <a:rect l="l" t="t" r="r" b="b"/>
              <a:pathLst>
                <a:path w="1181100" h="1028700">
                  <a:moveTo>
                    <a:pt x="986482" y="1028699"/>
                  </a:moveTo>
                  <a:lnTo>
                    <a:pt x="194617" y="1028699"/>
                  </a:lnTo>
                  <a:lnTo>
                    <a:pt x="193960" y="1028118"/>
                  </a:lnTo>
                  <a:lnTo>
                    <a:pt x="162842" y="997755"/>
                  </a:lnTo>
                  <a:lnTo>
                    <a:pt x="134048" y="965190"/>
                  </a:lnTo>
                  <a:lnTo>
                    <a:pt x="107727" y="930597"/>
                  </a:lnTo>
                  <a:lnTo>
                    <a:pt x="84018" y="894153"/>
                  </a:lnTo>
                  <a:lnTo>
                    <a:pt x="63054" y="856063"/>
                  </a:lnTo>
                  <a:lnTo>
                    <a:pt x="44952" y="816544"/>
                  </a:lnTo>
                  <a:lnTo>
                    <a:pt x="29807" y="775798"/>
                  </a:lnTo>
                  <a:lnTo>
                    <a:pt x="17697" y="734042"/>
                  </a:lnTo>
                  <a:lnTo>
                    <a:pt x="8693" y="691507"/>
                  </a:lnTo>
                  <a:lnTo>
                    <a:pt x="2843" y="648433"/>
                  </a:lnTo>
                  <a:lnTo>
                    <a:pt x="177" y="605047"/>
                  </a:lnTo>
                  <a:lnTo>
                    <a:pt x="0" y="590549"/>
                  </a:lnTo>
                  <a:lnTo>
                    <a:pt x="177" y="576052"/>
                  </a:lnTo>
                  <a:lnTo>
                    <a:pt x="2843" y="532666"/>
                  </a:lnTo>
                  <a:lnTo>
                    <a:pt x="8693" y="489592"/>
                  </a:lnTo>
                  <a:lnTo>
                    <a:pt x="17697" y="447057"/>
                  </a:lnTo>
                  <a:lnTo>
                    <a:pt x="29807" y="405301"/>
                  </a:lnTo>
                  <a:lnTo>
                    <a:pt x="44952" y="364555"/>
                  </a:lnTo>
                  <a:lnTo>
                    <a:pt x="63054" y="325036"/>
                  </a:lnTo>
                  <a:lnTo>
                    <a:pt x="84018" y="286946"/>
                  </a:lnTo>
                  <a:lnTo>
                    <a:pt x="107727" y="250502"/>
                  </a:lnTo>
                  <a:lnTo>
                    <a:pt x="134048" y="215909"/>
                  </a:lnTo>
                  <a:lnTo>
                    <a:pt x="162842" y="183344"/>
                  </a:lnTo>
                  <a:lnTo>
                    <a:pt x="193960" y="152980"/>
                  </a:lnTo>
                  <a:lnTo>
                    <a:pt x="227228" y="124989"/>
                  </a:lnTo>
                  <a:lnTo>
                    <a:pt x="262456" y="99525"/>
                  </a:lnTo>
                  <a:lnTo>
                    <a:pt x="299465" y="76722"/>
                  </a:lnTo>
                  <a:lnTo>
                    <a:pt x="338057" y="56698"/>
                  </a:lnTo>
                  <a:lnTo>
                    <a:pt x="378018" y="39569"/>
                  </a:lnTo>
                  <a:lnTo>
                    <a:pt x="419122" y="25428"/>
                  </a:lnTo>
                  <a:lnTo>
                    <a:pt x="461155" y="14349"/>
                  </a:lnTo>
                  <a:lnTo>
                    <a:pt x="503897" y="6391"/>
                  </a:lnTo>
                  <a:lnTo>
                    <a:pt x="547110" y="1599"/>
                  </a:lnTo>
                  <a:lnTo>
                    <a:pt x="590549" y="0"/>
                  </a:lnTo>
                  <a:lnTo>
                    <a:pt x="605047" y="177"/>
                  </a:lnTo>
                  <a:lnTo>
                    <a:pt x="648433" y="2843"/>
                  </a:lnTo>
                  <a:lnTo>
                    <a:pt x="691507" y="8693"/>
                  </a:lnTo>
                  <a:lnTo>
                    <a:pt x="734042" y="17697"/>
                  </a:lnTo>
                  <a:lnTo>
                    <a:pt x="775798" y="29807"/>
                  </a:lnTo>
                  <a:lnTo>
                    <a:pt x="816544" y="44952"/>
                  </a:lnTo>
                  <a:lnTo>
                    <a:pt x="856063" y="63054"/>
                  </a:lnTo>
                  <a:lnTo>
                    <a:pt x="894153" y="84018"/>
                  </a:lnTo>
                  <a:lnTo>
                    <a:pt x="930597" y="107727"/>
                  </a:lnTo>
                  <a:lnTo>
                    <a:pt x="965190" y="134048"/>
                  </a:lnTo>
                  <a:lnTo>
                    <a:pt x="997755" y="162842"/>
                  </a:lnTo>
                  <a:lnTo>
                    <a:pt x="1028118" y="193960"/>
                  </a:lnTo>
                  <a:lnTo>
                    <a:pt x="1056111" y="227228"/>
                  </a:lnTo>
                  <a:lnTo>
                    <a:pt x="1081573" y="262456"/>
                  </a:lnTo>
                  <a:lnTo>
                    <a:pt x="1104377" y="299465"/>
                  </a:lnTo>
                  <a:lnTo>
                    <a:pt x="1124400" y="338057"/>
                  </a:lnTo>
                  <a:lnTo>
                    <a:pt x="1141530" y="378018"/>
                  </a:lnTo>
                  <a:lnTo>
                    <a:pt x="1155670" y="419122"/>
                  </a:lnTo>
                  <a:lnTo>
                    <a:pt x="1166749" y="461155"/>
                  </a:lnTo>
                  <a:lnTo>
                    <a:pt x="1174709" y="503897"/>
                  </a:lnTo>
                  <a:lnTo>
                    <a:pt x="1179500" y="547110"/>
                  </a:lnTo>
                  <a:lnTo>
                    <a:pt x="1181099" y="590549"/>
                  </a:lnTo>
                  <a:lnTo>
                    <a:pt x="1180922" y="605047"/>
                  </a:lnTo>
                  <a:lnTo>
                    <a:pt x="1178255" y="648433"/>
                  </a:lnTo>
                  <a:lnTo>
                    <a:pt x="1172406" y="691507"/>
                  </a:lnTo>
                  <a:lnTo>
                    <a:pt x="1163402" y="734042"/>
                  </a:lnTo>
                  <a:lnTo>
                    <a:pt x="1151292" y="775798"/>
                  </a:lnTo>
                  <a:lnTo>
                    <a:pt x="1136147" y="816544"/>
                  </a:lnTo>
                  <a:lnTo>
                    <a:pt x="1118045" y="856063"/>
                  </a:lnTo>
                  <a:lnTo>
                    <a:pt x="1097081" y="894153"/>
                  </a:lnTo>
                  <a:lnTo>
                    <a:pt x="1073371" y="930597"/>
                  </a:lnTo>
                  <a:lnTo>
                    <a:pt x="1047052" y="965190"/>
                  </a:lnTo>
                  <a:lnTo>
                    <a:pt x="1018257" y="997755"/>
                  </a:lnTo>
                  <a:lnTo>
                    <a:pt x="987139" y="1028118"/>
                  </a:lnTo>
                  <a:lnTo>
                    <a:pt x="986482" y="1028699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object 10"/>
          <p:cNvSpPr/>
          <p:nvPr/>
        </p:nvSpPr>
        <p:spPr>
          <a:xfrm>
            <a:off x="17259300" y="2331503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285750" y="571500"/>
                </a:moveTo>
                <a:lnTo>
                  <a:pt x="243821" y="568407"/>
                </a:lnTo>
                <a:lnTo>
                  <a:pt x="202801" y="559195"/>
                </a:lnTo>
                <a:lnTo>
                  <a:pt x="163576" y="544064"/>
                </a:lnTo>
                <a:lnTo>
                  <a:pt x="126995" y="523342"/>
                </a:lnTo>
                <a:lnTo>
                  <a:pt x="93851" y="497476"/>
                </a:lnTo>
                <a:lnTo>
                  <a:pt x="64862" y="467027"/>
                </a:lnTo>
                <a:lnTo>
                  <a:pt x="40653" y="432655"/>
                </a:lnTo>
                <a:lnTo>
                  <a:pt x="21751" y="395101"/>
                </a:lnTo>
                <a:lnTo>
                  <a:pt x="8563" y="355181"/>
                </a:lnTo>
                <a:lnTo>
                  <a:pt x="1375" y="313758"/>
                </a:lnTo>
                <a:lnTo>
                  <a:pt x="0" y="285750"/>
                </a:lnTo>
                <a:lnTo>
                  <a:pt x="85" y="278735"/>
                </a:lnTo>
                <a:lnTo>
                  <a:pt x="4206" y="236899"/>
                </a:lnTo>
                <a:lnTo>
                  <a:pt x="14422" y="196113"/>
                </a:lnTo>
                <a:lnTo>
                  <a:pt x="30510" y="157275"/>
                </a:lnTo>
                <a:lnTo>
                  <a:pt x="52126" y="121211"/>
                </a:lnTo>
                <a:lnTo>
                  <a:pt x="78794" y="88715"/>
                </a:lnTo>
                <a:lnTo>
                  <a:pt x="109949" y="60478"/>
                </a:lnTo>
                <a:lnTo>
                  <a:pt x="144902" y="37123"/>
                </a:lnTo>
                <a:lnTo>
                  <a:pt x="182912" y="19146"/>
                </a:lnTo>
                <a:lnTo>
                  <a:pt x="223139" y="6943"/>
                </a:lnTo>
                <a:lnTo>
                  <a:pt x="264731" y="773"/>
                </a:lnTo>
                <a:lnTo>
                  <a:pt x="285750" y="0"/>
                </a:lnTo>
                <a:lnTo>
                  <a:pt x="292764" y="85"/>
                </a:lnTo>
                <a:lnTo>
                  <a:pt x="334600" y="4206"/>
                </a:lnTo>
                <a:lnTo>
                  <a:pt x="375386" y="14422"/>
                </a:lnTo>
                <a:lnTo>
                  <a:pt x="414224" y="30510"/>
                </a:lnTo>
                <a:lnTo>
                  <a:pt x="450288" y="52126"/>
                </a:lnTo>
                <a:lnTo>
                  <a:pt x="482784" y="78794"/>
                </a:lnTo>
                <a:lnTo>
                  <a:pt x="511021" y="109949"/>
                </a:lnTo>
                <a:lnTo>
                  <a:pt x="534376" y="144902"/>
                </a:lnTo>
                <a:lnTo>
                  <a:pt x="552353" y="182912"/>
                </a:lnTo>
                <a:lnTo>
                  <a:pt x="564556" y="223139"/>
                </a:lnTo>
                <a:lnTo>
                  <a:pt x="570726" y="264731"/>
                </a:lnTo>
                <a:lnTo>
                  <a:pt x="571500" y="285750"/>
                </a:lnTo>
                <a:lnTo>
                  <a:pt x="571414" y="292764"/>
                </a:lnTo>
                <a:lnTo>
                  <a:pt x="567293" y="334600"/>
                </a:lnTo>
                <a:lnTo>
                  <a:pt x="557076" y="375386"/>
                </a:lnTo>
                <a:lnTo>
                  <a:pt x="540989" y="414224"/>
                </a:lnTo>
                <a:lnTo>
                  <a:pt x="519373" y="450288"/>
                </a:lnTo>
                <a:lnTo>
                  <a:pt x="492705" y="482784"/>
                </a:lnTo>
                <a:lnTo>
                  <a:pt x="461550" y="511021"/>
                </a:lnTo>
                <a:lnTo>
                  <a:pt x="426597" y="534376"/>
                </a:lnTo>
                <a:lnTo>
                  <a:pt x="388587" y="552353"/>
                </a:lnTo>
                <a:lnTo>
                  <a:pt x="348360" y="564556"/>
                </a:lnTo>
                <a:lnTo>
                  <a:pt x="306768" y="570726"/>
                </a:lnTo>
                <a:lnTo>
                  <a:pt x="285750" y="571500"/>
                </a:lnTo>
                <a:close/>
              </a:path>
            </a:pathLst>
          </a:custGeom>
          <a:solidFill>
            <a:srgbClr val="6AD4CC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2933700" y="1675806"/>
            <a:ext cx="13335000" cy="303672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vert="horz" wrap="square" lIns="0" tIns="325120" rIns="0" bIns="0" rtlCol="0">
            <a:spAutoFit/>
          </a:bodyPr>
          <a:lstStyle/>
          <a:p>
            <a:pPr marR="160655" algn="ctr">
              <a:lnSpc>
                <a:spcPct val="100000"/>
              </a:lnSpc>
              <a:spcBef>
                <a:spcPts val="2760"/>
              </a:spcBef>
              <a:tabLst>
                <a:tab pos="1657985" algn="l"/>
                <a:tab pos="2766060" algn="l"/>
              </a:tabLst>
            </a:pPr>
            <a:r>
              <a:rPr lang="en-US" sz="8800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OSG202</a:t>
            </a:r>
            <a:br>
              <a:rPr lang="en-US" sz="8800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8800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3</a:t>
            </a:r>
            <a:endParaRPr sz="8800" dirty="0">
              <a:solidFill>
                <a:schemeClr val="accent3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object 8">
            <a:extLst>
              <a:ext uri="{FF2B5EF4-FFF2-40B4-BE49-F238E27FC236}">
                <a16:creationId xmlns:a16="http://schemas.microsoft.com/office/drawing/2014/main" id="{6114BB14-93DB-4F5C-8375-66E0C194B6F0}"/>
              </a:ext>
            </a:extLst>
          </p:cNvPr>
          <p:cNvSpPr txBox="1">
            <a:spLocks/>
          </p:cNvSpPr>
          <p:nvPr/>
        </p:nvSpPr>
        <p:spPr>
          <a:xfrm>
            <a:off x="2297321" y="5500509"/>
            <a:ext cx="5404484" cy="7302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>
            <a:lvl1pPr>
              <a:defRPr sz="4600" b="1" i="0">
                <a:solidFill>
                  <a:srgbClr val="6AD4CC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20"/>
              </a:spcBef>
            </a:pPr>
            <a:endParaRPr lang="en-US" kern="0" spc="585" dirty="0"/>
          </a:p>
        </p:txBody>
      </p:sp>
      <p:sp>
        <p:nvSpPr>
          <p:cNvPr id="14" name="object 8">
            <a:extLst>
              <a:ext uri="{FF2B5EF4-FFF2-40B4-BE49-F238E27FC236}">
                <a16:creationId xmlns:a16="http://schemas.microsoft.com/office/drawing/2014/main" id="{1EFEDF7D-5453-4346-81D4-0F142742F6AE}"/>
              </a:ext>
            </a:extLst>
          </p:cNvPr>
          <p:cNvSpPr txBox="1">
            <a:spLocks/>
          </p:cNvSpPr>
          <p:nvPr/>
        </p:nvSpPr>
        <p:spPr>
          <a:xfrm>
            <a:off x="9601200" y="8051170"/>
            <a:ext cx="12689259" cy="2023631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>
            <a:lvl1pPr>
              <a:defRPr sz="4600" b="1" i="0">
                <a:solidFill>
                  <a:srgbClr val="6AD4CC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20"/>
              </a:spcBef>
            </a:pPr>
            <a:r>
              <a:rPr lang="en-US" sz="3200" b="0" kern="0" spc="585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Nguyen </a:t>
            </a:r>
            <a:r>
              <a:rPr lang="en-US" sz="3200" b="0" kern="0" spc="585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Huu</a:t>
            </a:r>
            <a:r>
              <a:rPr lang="en-US" sz="3200" b="0" kern="0" spc="585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0" kern="0" spc="585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sz="3200" b="0" kern="0" spc="585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HE141239</a:t>
            </a:r>
          </a:p>
          <a:p>
            <a:pPr marL="12700">
              <a:spcBef>
                <a:spcPts val="120"/>
              </a:spcBef>
            </a:pPr>
            <a:r>
              <a:rPr lang="en-US" sz="3200" b="0" kern="0" spc="585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Luc Duong </a:t>
            </a:r>
            <a:r>
              <a:rPr lang="en-US" sz="3200" b="0" kern="0" spc="585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lang="en-US" sz="3200" b="0" kern="0" spc="585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HE141223</a:t>
            </a:r>
          </a:p>
          <a:p>
            <a:pPr marL="12700">
              <a:spcBef>
                <a:spcPts val="120"/>
              </a:spcBef>
            </a:pPr>
            <a:r>
              <a:rPr lang="en-US" sz="3200" b="0" kern="0" spc="585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Nguyen Long Phuong – HE141219</a:t>
            </a:r>
          </a:p>
          <a:p>
            <a:pPr marL="12700">
              <a:spcBef>
                <a:spcPts val="120"/>
              </a:spcBef>
            </a:pPr>
            <a:r>
              <a:rPr lang="en-US" sz="3200" b="0" kern="0" spc="585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 </a:t>
            </a:r>
            <a:r>
              <a:rPr lang="en-US" sz="3200" b="0" kern="0" spc="585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Duc</a:t>
            </a:r>
            <a:r>
              <a:rPr lang="en-US" sz="3200" b="0" kern="0" spc="585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0" kern="0" spc="585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Hanh</a:t>
            </a:r>
            <a:r>
              <a:rPr lang="en-US" sz="3200" b="0" kern="0" spc="585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3200" b="0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HE141144</a:t>
            </a:r>
            <a:endParaRPr lang="en-US" sz="3200" b="0" kern="0" spc="585" dirty="0">
              <a:solidFill>
                <a:schemeClr val="accent3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5E2EEF73-7FD1-4A3C-9A61-CB24EF005454}"/>
              </a:ext>
            </a:extLst>
          </p:cNvPr>
          <p:cNvSpPr/>
          <p:nvPr/>
        </p:nvSpPr>
        <p:spPr>
          <a:xfrm>
            <a:off x="0" y="-28653"/>
            <a:ext cx="18288000" cy="103978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5" name="object 5"/>
          <p:cNvGrpSpPr/>
          <p:nvPr/>
        </p:nvGrpSpPr>
        <p:grpSpPr>
          <a:xfrm>
            <a:off x="0" y="6028466"/>
            <a:ext cx="4563110" cy="4340860"/>
            <a:chOff x="0" y="5946580"/>
            <a:chExt cx="4563110" cy="4340860"/>
          </a:xfrm>
        </p:grpSpPr>
        <p:sp>
          <p:nvSpPr>
            <p:cNvPr id="6" name="object 6"/>
            <p:cNvSpPr/>
            <p:nvPr/>
          </p:nvSpPr>
          <p:spPr>
            <a:xfrm>
              <a:off x="1028699" y="8686799"/>
              <a:ext cx="571500" cy="571500"/>
            </a:xfrm>
            <a:custGeom>
              <a:avLst/>
              <a:gdLst/>
              <a:ahLst/>
              <a:cxnLst/>
              <a:rect l="l" t="t" r="r" b="b"/>
              <a:pathLst>
                <a:path w="571500" h="571500">
                  <a:moveTo>
                    <a:pt x="285750" y="571500"/>
                  </a:moveTo>
                  <a:lnTo>
                    <a:pt x="243821" y="568407"/>
                  </a:lnTo>
                  <a:lnTo>
                    <a:pt x="202801" y="559195"/>
                  </a:lnTo>
                  <a:lnTo>
                    <a:pt x="163576" y="544064"/>
                  </a:lnTo>
                  <a:lnTo>
                    <a:pt x="126995" y="523342"/>
                  </a:lnTo>
                  <a:lnTo>
                    <a:pt x="93851" y="497476"/>
                  </a:lnTo>
                  <a:lnTo>
                    <a:pt x="64862" y="467027"/>
                  </a:lnTo>
                  <a:lnTo>
                    <a:pt x="40653" y="432655"/>
                  </a:lnTo>
                  <a:lnTo>
                    <a:pt x="21751" y="395101"/>
                  </a:lnTo>
                  <a:lnTo>
                    <a:pt x="8563" y="355181"/>
                  </a:lnTo>
                  <a:lnTo>
                    <a:pt x="1375" y="313758"/>
                  </a:lnTo>
                  <a:lnTo>
                    <a:pt x="0" y="285750"/>
                  </a:lnTo>
                  <a:lnTo>
                    <a:pt x="85" y="278735"/>
                  </a:lnTo>
                  <a:lnTo>
                    <a:pt x="4206" y="236899"/>
                  </a:lnTo>
                  <a:lnTo>
                    <a:pt x="14422" y="196113"/>
                  </a:lnTo>
                  <a:lnTo>
                    <a:pt x="30510" y="157275"/>
                  </a:lnTo>
                  <a:lnTo>
                    <a:pt x="52126" y="121211"/>
                  </a:lnTo>
                  <a:lnTo>
                    <a:pt x="78794" y="88715"/>
                  </a:lnTo>
                  <a:lnTo>
                    <a:pt x="109949" y="60478"/>
                  </a:lnTo>
                  <a:lnTo>
                    <a:pt x="144902" y="37123"/>
                  </a:lnTo>
                  <a:lnTo>
                    <a:pt x="182912" y="19146"/>
                  </a:lnTo>
                  <a:lnTo>
                    <a:pt x="223139" y="6943"/>
                  </a:lnTo>
                  <a:lnTo>
                    <a:pt x="264731" y="773"/>
                  </a:lnTo>
                  <a:lnTo>
                    <a:pt x="285750" y="0"/>
                  </a:lnTo>
                  <a:lnTo>
                    <a:pt x="292764" y="85"/>
                  </a:lnTo>
                  <a:lnTo>
                    <a:pt x="334600" y="4206"/>
                  </a:lnTo>
                  <a:lnTo>
                    <a:pt x="375386" y="14422"/>
                  </a:lnTo>
                  <a:lnTo>
                    <a:pt x="414224" y="30510"/>
                  </a:lnTo>
                  <a:lnTo>
                    <a:pt x="450288" y="52126"/>
                  </a:lnTo>
                  <a:lnTo>
                    <a:pt x="482784" y="78794"/>
                  </a:lnTo>
                  <a:lnTo>
                    <a:pt x="511021" y="109949"/>
                  </a:lnTo>
                  <a:lnTo>
                    <a:pt x="534376" y="144902"/>
                  </a:lnTo>
                  <a:lnTo>
                    <a:pt x="552353" y="182912"/>
                  </a:lnTo>
                  <a:lnTo>
                    <a:pt x="564556" y="223139"/>
                  </a:lnTo>
                  <a:lnTo>
                    <a:pt x="570726" y="264731"/>
                  </a:lnTo>
                  <a:lnTo>
                    <a:pt x="571500" y="285750"/>
                  </a:lnTo>
                  <a:lnTo>
                    <a:pt x="571414" y="292764"/>
                  </a:lnTo>
                  <a:lnTo>
                    <a:pt x="567293" y="334600"/>
                  </a:lnTo>
                  <a:lnTo>
                    <a:pt x="557076" y="375386"/>
                  </a:lnTo>
                  <a:lnTo>
                    <a:pt x="540989" y="414224"/>
                  </a:lnTo>
                  <a:lnTo>
                    <a:pt x="519373" y="450288"/>
                  </a:lnTo>
                  <a:lnTo>
                    <a:pt x="492705" y="482784"/>
                  </a:lnTo>
                  <a:lnTo>
                    <a:pt x="461550" y="511021"/>
                  </a:lnTo>
                  <a:lnTo>
                    <a:pt x="426597" y="534376"/>
                  </a:lnTo>
                  <a:lnTo>
                    <a:pt x="388587" y="552353"/>
                  </a:lnTo>
                  <a:lnTo>
                    <a:pt x="348360" y="564556"/>
                  </a:lnTo>
                  <a:lnTo>
                    <a:pt x="306768" y="570726"/>
                  </a:lnTo>
                  <a:lnTo>
                    <a:pt x="285750" y="571500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5946580"/>
              <a:ext cx="2990850" cy="4340860"/>
            </a:xfrm>
            <a:custGeom>
              <a:avLst/>
              <a:gdLst/>
              <a:ahLst/>
              <a:cxnLst/>
              <a:rect l="l" t="t" r="r" b="b"/>
              <a:pathLst>
                <a:path w="2990850" h="4340859">
                  <a:moveTo>
                    <a:pt x="0" y="446"/>
                  </a:moveTo>
                  <a:lnTo>
                    <a:pt x="13109" y="0"/>
                  </a:lnTo>
                  <a:lnTo>
                    <a:pt x="62068" y="309"/>
                  </a:lnTo>
                  <a:lnTo>
                    <a:pt x="111443" y="2624"/>
                  </a:lnTo>
                  <a:lnTo>
                    <a:pt x="161217" y="6985"/>
                  </a:lnTo>
                  <a:lnTo>
                    <a:pt x="211596" y="13404"/>
                  </a:lnTo>
                  <a:lnTo>
                    <a:pt x="261392" y="21519"/>
                  </a:lnTo>
                  <a:lnTo>
                    <a:pt x="310605" y="31286"/>
                  </a:lnTo>
                  <a:lnTo>
                    <a:pt x="359231" y="42659"/>
                  </a:lnTo>
                  <a:lnTo>
                    <a:pt x="407268" y="55594"/>
                  </a:lnTo>
                  <a:lnTo>
                    <a:pt x="454713" y="70046"/>
                  </a:lnTo>
                  <a:lnTo>
                    <a:pt x="501566" y="85969"/>
                  </a:lnTo>
                  <a:lnTo>
                    <a:pt x="547822" y="103319"/>
                  </a:lnTo>
                  <a:lnTo>
                    <a:pt x="593480" y="122051"/>
                  </a:lnTo>
                  <a:lnTo>
                    <a:pt x="638538" y="142118"/>
                  </a:lnTo>
                  <a:lnTo>
                    <a:pt x="682993" y="163477"/>
                  </a:lnTo>
                  <a:lnTo>
                    <a:pt x="726842" y="186083"/>
                  </a:lnTo>
                  <a:lnTo>
                    <a:pt x="770085" y="209890"/>
                  </a:lnTo>
                  <a:lnTo>
                    <a:pt x="812717" y="234853"/>
                  </a:lnTo>
                  <a:lnTo>
                    <a:pt x="854737" y="260927"/>
                  </a:lnTo>
                  <a:lnTo>
                    <a:pt x="896143" y="288067"/>
                  </a:lnTo>
                  <a:lnTo>
                    <a:pt x="936932" y="316229"/>
                  </a:lnTo>
                  <a:lnTo>
                    <a:pt x="977102" y="345366"/>
                  </a:lnTo>
                  <a:lnTo>
                    <a:pt x="1016651" y="375435"/>
                  </a:lnTo>
                  <a:lnTo>
                    <a:pt x="1055575" y="406390"/>
                  </a:lnTo>
                  <a:lnTo>
                    <a:pt x="1093874" y="438186"/>
                  </a:lnTo>
                  <a:lnTo>
                    <a:pt x="1131544" y="470777"/>
                  </a:lnTo>
                  <a:lnTo>
                    <a:pt x="1168583" y="504120"/>
                  </a:lnTo>
                  <a:lnTo>
                    <a:pt x="1204990" y="538168"/>
                  </a:lnTo>
                  <a:lnTo>
                    <a:pt x="1240760" y="572878"/>
                  </a:lnTo>
                  <a:lnTo>
                    <a:pt x="1275894" y="608203"/>
                  </a:lnTo>
                  <a:lnTo>
                    <a:pt x="1310387" y="644098"/>
                  </a:lnTo>
                  <a:lnTo>
                    <a:pt x="1344237" y="680520"/>
                  </a:lnTo>
                  <a:lnTo>
                    <a:pt x="1377443" y="717422"/>
                  </a:lnTo>
                  <a:lnTo>
                    <a:pt x="1410002" y="754759"/>
                  </a:lnTo>
                  <a:lnTo>
                    <a:pt x="1441912" y="792488"/>
                  </a:lnTo>
                  <a:lnTo>
                    <a:pt x="1474241" y="831729"/>
                  </a:lnTo>
                  <a:lnTo>
                    <a:pt x="1506080" y="871312"/>
                  </a:lnTo>
                  <a:lnTo>
                    <a:pt x="1537458" y="911215"/>
                  </a:lnTo>
                  <a:lnTo>
                    <a:pt x="1568407" y="951417"/>
                  </a:lnTo>
                  <a:lnTo>
                    <a:pt x="1598958" y="991896"/>
                  </a:lnTo>
                  <a:lnTo>
                    <a:pt x="1629141" y="1032629"/>
                  </a:lnTo>
                  <a:lnTo>
                    <a:pt x="1658988" y="1073594"/>
                  </a:lnTo>
                  <a:lnTo>
                    <a:pt x="1688531" y="1114770"/>
                  </a:lnTo>
                  <a:lnTo>
                    <a:pt x="1717799" y="1156134"/>
                  </a:lnTo>
                  <a:lnTo>
                    <a:pt x="1746824" y="1197665"/>
                  </a:lnTo>
                  <a:lnTo>
                    <a:pt x="1775637" y="1239340"/>
                  </a:lnTo>
                  <a:lnTo>
                    <a:pt x="1804268" y="1281138"/>
                  </a:lnTo>
                  <a:lnTo>
                    <a:pt x="1832750" y="1323036"/>
                  </a:lnTo>
                  <a:lnTo>
                    <a:pt x="1861113" y="1365013"/>
                  </a:lnTo>
                  <a:lnTo>
                    <a:pt x="2030527" y="1617291"/>
                  </a:lnTo>
                  <a:lnTo>
                    <a:pt x="2058925" y="1659202"/>
                  </a:lnTo>
                  <a:lnTo>
                    <a:pt x="2087452" y="1701015"/>
                  </a:lnTo>
                  <a:lnTo>
                    <a:pt x="2116139" y="1742709"/>
                  </a:lnTo>
                  <a:lnTo>
                    <a:pt x="2145018" y="1784261"/>
                  </a:lnTo>
                  <a:lnTo>
                    <a:pt x="2174118" y="1825651"/>
                  </a:lnTo>
                  <a:lnTo>
                    <a:pt x="2203472" y="1866854"/>
                  </a:lnTo>
                  <a:lnTo>
                    <a:pt x="2233110" y="1907851"/>
                  </a:lnTo>
                  <a:lnTo>
                    <a:pt x="2263063" y="1948618"/>
                  </a:lnTo>
                  <a:lnTo>
                    <a:pt x="2293363" y="1989133"/>
                  </a:lnTo>
                  <a:lnTo>
                    <a:pt x="2324040" y="2029376"/>
                  </a:lnTo>
                  <a:lnTo>
                    <a:pt x="2355125" y="2069323"/>
                  </a:lnTo>
                  <a:lnTo>
                    <a:pt x="2386649" y="2108952"/>
                  </a:lnTo>
                  <a:lnTo>
                    <a:pt x="2418644" y="2148243"/>
                  </a:lnTo>
                  <a:lnTo>
                    <a:pt x="2451140" y="2187172"/>
                  </a:lnTo>
                  <a:lnTo>
                    <a:pt x="2516513" y="2264587"/>
                  </a:lnTo>
                  <a:lnTo>
                    <a:pt x="2549059" y="2303411"/>
                  </a:lnTo>
                  <a:lnTo>
                    <a:pt x="2581336" y="2342423"/>
                  </a:lnTo>
                  <a:lnTo>
                    <a:pt x="2613215" y="2381704"/>
                  </a:lnTo>
                  <a:lnTo>
                    <a:pt x="2644563" y="2421336"/>
                  </a:lnTo>
                  <a:lnTo>
                    <a:pt x="2675250" y="2461400"/>
                  </a:lnTo>
                  <a:lnTo>
                    <a:pt x="2705144" y="2501979"/>
                  </a:lnTo>
                  <a:lnTo>
                    <a:pt x="2734115" y="2543154"/>
                  </a:lnTo>
                  <a:lnTo>
                    <a:pt x="2762033" y="2585007"/>
                  </a:lnTo>
                  <a:lnTo>
                    <a:pt x="2788764" y="2627620"/>
                  </a:lnTo>
                  <a:lnTo>
                    <a:pt x="2814180" y="2671074"/>
                  </a:lnTo>
                  <a:lnTo>
                    <a:pt x="2838149" y="2715452"/>
                  </a:lnTo>
                  <a:lnTo>
                    <a:pt x="2860539" y="2760836"/>
                  </a:lnTo>
                  <a:lnTo>
                    <a:pt x="2881221" y="2807306"/>
                  </a:lnTo>
                  <a:lnTo>
                    <a:pt x="2899290" y="2852088"/>
                  </a:lnTo>
                  <a:lnTo>
                    <a:pt x="2915728" y="2897575"/>
                  </a:lnTo>
                  <a:lnTo>
                    <a:pt x="2930534" y="2943693"/>
                  </a:lnTo>
                  <a:lnTo>
                    <a:pt x="2943710" y="2990373"/>
                  </a:lnTo>
                  <a:lnTo>
                    <a:pt x="2955253" y="3037541"/>
                  </a:lnTo>
                  <a:lnTo>
                    <a:pt x="2965166" y="3085127"/>
                  </a:lnTo>
                  <a:lnTo>
                    <a:pt x="2973446" y="3133058"/>
                  </a:lnTo>
                  <a:lnTo>
                    <a:pt x="2980095" y="3181264"/>
                  </a:lnTo>
                  <a:lnTo>
                    <a:pt x="2985112" y="3229672"/>
                  </a:lnTo>
                  <a:lnTo>
                    <a:pt x="2988497" y="3278210"/>
                  </a:lnTo>
                  <a:lnTo>
                    <a:pt x="2990250" y="3326808"/>
                  </a:lnTo>
                  <a:lnTo>
                    <a:pt x="2990371" y="3375394"/>
                  </a:lnTo>
                  <a:lnTo>
                    <a:pt x="2988859" y="3423895"/>
                  </a:lnTo>
                  <a:lnTo>
                    <a:pt x="2985715" y="3472241"/>
                  </a:lnTo>
                  <a:lnTo>
                    <a:pt x="2980904" y="3523498"/>
                  </a:lnTo>
                  <a:lnTo>
                    <a:pt x="2974328" y="3574573"/>
                  </a:lnTo>
                  <a:lnTo>
                    <a:pt x="2965990" y="3625397"/>
                  </a:lnTo>
                  <a:lnTo>
                    <a:pt x="2955891" y="3675900"/>
                  </a:lnTo>
                  <a:lnTo>
                    <a:pt x="2944033" y="3726013"/>
                  </a:lnTo>
                  <a:lnTo>
                    <a:pt x="2930419" y="3775667"/>
                  </a:lnTo>
                  <a:lnTo>
                    <a:pt x="2915049" y="3824793"/>
                  </a:lnTo>
                  <a:lnTo>
                    <a:pt x="2897925" y="3873321"/>
                  </a:lnTo>
                  <a:lnTo>
                    <a:pt x="2879051" y="3921182"/>
                  </a:lnTo>
                  <a:lnTo>
                    <a:pt x="2858426" y="3968307"/>
                  </a:lnTo>
                  <a:lnTo>
                    <a:pt x="2836054" y="4014627"/>
                  </a:lnTo>
                  <a:lnTo>
                    <a:pt x="2811937" y="4060072"/>
                  </a:lnTo>
                  <a:lnTo>
                    <a:pt x="2786075" y="4104572"/>
                  </a:lnTo>
                  <a:lnTo>
                    <a:pt x="2760114" y="4145103"/>
                  </a:lnTo>
                  <a:lnTo>
                    <a:pt x="2732197" y="4184591"/>
                  </a:lnTo>
                  <a:lnTo>
                    <a:pt x="2702485" y="4223055"/>
                  </a:lnTo>
                  <a:lnTo>
                    <a:pt x="2671141" y="4260512"/>
                  </a:lnTo>
                  <a:lnTo>
                    <a:pt x="2638325" y="4296978"/>
                  </a:lnTo>
                  <a:lnTo>
                    <a:pt x="2604201" y="4332472"/>
                  </a:lnTo>
                  <a:lnTo>
                    <a:pt x="0" y="4340419"/>
                  </a:lnTo>
                  <a:lnTo>
                    <a:pt x="0" y="446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828282" y="8702944"/>
              <a:ext cx="2734945" cy="1584325"/>
            </a:xfrm>
            <a:custGeom>
              <a:avLst/>
              <a:gdLst/>
              <a:ahLst/>
              <a:cxnLst/>
              <a:rect l="l" t="t" r="r" b="b"/>
              <a:pathLst>
                <a:path w="2734945" h="1584325">
                  <a:moveTo>
                    <a:pt x="0" y="896468"/>
                  </a:moveTo>
                  <a:lnTo>
                    <a:pt x="221" y="847010"/>
                  </a:lnTo>
                  <a:lnTo>
                    <a:pt x="2307" y="797570"/>
                  </a:lnTo>
                  <a:lnTo>
                    <a:pt x="6322" y="748190"/>
                  </a:lnTo>
                  <a:lnTo>
                    <a:pt x="12328" y="698911"/>
                  </a:lnTo>
                  <a:lnTo>
                    <a:pt x="20386" y="649774"/>
                  </a:lnTo>
                  <a:lnTo>
                    <a:pt x="30607" y="601827"/>
                  </a:lnTo>
                  <a:lnTo>
                    <a:pt x="43069" y="554585"/>
                  </a:lnTo>
                  <a:lnTo>
                    <a:pt x="57788" y="508210"/>
                  </a:lnTo>
                  <a:lnTo>
                    <a:pt x="74780" y="462864"/>
                  </a:lnTo>
                  <a:lnTo>
                    <a:pt x="94061" y="418709"/>
                  </a:lnTo>
                  <a:lnTo>
                    <a:pt x="115649" y="375905"/>
                  </a:lnTo>
                  <a:lnTo>
                    <a:pt x="139557" y="334617"/>
                  </a:lnTo>
                  <a:lnTo>
                    <a:pt x="165804" y="295004"/>
                  </a:lnTo>
                  <a:lnTo>
                    <a:pt x="194405" y="257228"/>
                  </a:lnTo>
                  <a:lnTo>
                    <a:pt x="225376" y="221452"/>
                  </a:lnTo>
                  <a:lnTo>
                    <a:pt x="258733" y="187838"/>
                  </a:lnTo>
                  <a:lnTo>
                    <a:pt x="294494" y="156546"/>
                  </a:lnTo>
                  <a:lnTo>
                    <a:pt x="332672" y="127739"/>
                  </a:lnTo>
                  <a:lnTo>
                    <a:pt x="373286" y="101579"/>
                  </a:lnTo>
                  <a:lnTo>
                    <a:pt x="416351" y="78227"/>
                  </a:lnTo>
                  <a:lnTo>
                    <a:pt x="461883" y="57845"/>
                  </a:lnTo>
                  <a:lnTo>
                    <a:pt x="508308" y="40921"/>
                  </a:lnTo>
                  <a:lnTo>
                    <a:pt x="555207" y="27093"/>
                  </a:lnTo>
                  <a:lnTo>
                    <a:pt x="602505" y="16235"/>
                  </a:lnTo>
                  <a:lnTo>
                    <a:pt x="650127" y="8222"/>
                  </a:lnTo>
                  <a:lnTo>
                    <a:pt x="697997" y="2929"/>
                  </a:lnTo>
                  <a:lnTo>
                    <a:pt x="746039" y="230"/>
                  </a:lnTo>
                  <a:lnTo>
                    <a:pt x="794178" y="0"/>
                  </a:lnTo>
                  <a:lnTo>
                    <a:pt x="842339" y="2113"/>
                  </a:lnTo>
                  <a:lnTo>
                    <a:pt x="890446" y="6444"/>
                  </a:lnTo>
                  <a:lnTo>
                    <a:pt x="938424" y="12867"/>
                  </a:lnTo>
                  <a:lnTo>
                    <a:pt x="986197" y="21257"/>
                  </a:lnTo>
                  <a:lnTo>
                    <a:pt x="1033689" y="31490"/>
                  </a:lnTo>
                  <a:lnTo>
                    <a:pt x="1080825" y="43438"/>
                  </a:lnTo>
                  <a:lnTo>
                    <a:pt x="1127531" y="56977"/>
                  </a:lnTo>
                  <a:lnTo>
                    <a:pt x="1173729" y="71981"/>
                  </a:lnTo>
                  <a:lnTo>
                    <a:pt x="1219345" y="88326"/>
                  </a:lnTo>
                  <a:lnTo>
                    <a:pt x="1264303" y="105884"/>
                  </a:lnTo>
                  <a:lnTo>
                    <a:pt x="1311682" y="125732"/>
                  </a:lnTo>
                  <a:lnTo>
                    <a:pt x="1358571" y="146541"/>
                  </a:lnTo>
                  <a:lnTo>
                    <a:pt x="1405030" y="168188"/>
                  </a:lnTo>
                  <a:lnTo>
                    <a:pt x="1451122" y="190551"/>
                  </a:lnTo>
                  <a:lnTo>
                    <a:pt x="1496906" y="213507"/>
                  </a:lnTo>
                  <a:lnTo>
                    <a:pt x="1542446" y="236933"/>
                  </a:lnTo>
                  <a:lnTo>
                    <a:pt x="1587802" y="260708"/>
                  </a:lnTo>
                  <a:lnTo>
                    <a:pt x="1633035" y="284707"/>
                  </a:lnTo>
                  <a:lnTo>
                    <a:pt x="1723378" y="332889"/>
                  </a:lnTo>
                  <a:lnTo>
                    <a:pt x="1768611" y="356826"/>
                  </a:lnTo>
                  <a:lnTo>
                    <a:pt x="1813967" y="380498"/>
                  </a:lnTo>
                  <a:lnTo>
                    <a:pt x="1859506" y="403782"/>
                  </a:lnTo>
                  <a:lnTo>
                    <a:pt x="1905291" y="426554"/>
                  </a:lnTo>
                  <a:lnTo>
                    <a:pt x="1951382" y="448692"/>
                  </a:lnTo>
                  <a:lnTo>
                    <a:pt x="1997842" y="470073"/>
                  </a:lnTo>
                  <a:lnTo>
                    <a:pt x="2044730" y="490575"/>
                  </a:lnTo>
                  <a:lnTo>
                    <a:pt x="2092109" y="510075"/>
                  </a:lnTo>
                  <a:lnTo>
                    <a:pt x="2139327" y="528893"/>
                  </a:lnTo>
                  <a:lnTo>
                    <a:pt x="2186428" y="547976"/>
                  </a:lnTo>
                  <a:lnTo>
                    <a:pt x="2233140" y="567797"/>
                  </a:lnTo>
                  <a:lnTo>
                    <a:pt x="2279194" y="588828"/>
                  </a:lnTo>
                  <a:lnTo>
                    <a:pt x="2324316" y="611542"/>
                  </a:lnTo>
                  <a:lnTo>
                    <a:pt x="2368235" y="636410"/>
                  </a:lnTo>
                  <a:lnTo>
                    <a:pt x="2410679" y="663906"/>
                  </a:lnTo>
                  <a:lnTo>
                    <a:pt x="2451377" y="694500"/>
                  </a:lnTo>
                  <a:lnTo>
                    <a:pt x="2490412" y="728431"/>
                  </a:lnTo>
                  <a:lnTo>
                    <a:pt x="2527005" y="765201"/>
                  </a:lnTo>
                  <a:lnTo>
                    <a:pt x="2561010" y="804541"/>
                  </a:lnTo>
                  <a:lnTo>
                    <a:pt x="2592283" y="846179"/>
                  </a:lnTo>
                  <a:lnTo>
                    <a:pt x="2620679" y="889846"/>
                  </a:lnTo>
                  <a:lnTo>
                    <a:pt x="2646054" y="935270"/>
                  </a:lnTo>
                  <a:lnTo>
                    <a:pt x="2668263" y="982182"/>
                  </a:lnTo>
                  <a:lnTo>
                    <a:pt x="2687335" y="1029679"/>
                  </a:lnTo>
                  <a:lnTo>
                    <a:pt x="2703328" y="1078315"/>
                  </a:lnTo>
                  <a:lnTo>
                    <a:pt x="2716135" y="1127879"/>
                  </a:lnTo>
                  <a:lnTo>
                    <a:pt x="2725651" y="1178157"/>
                  </a:lnTo>
                  <a:lnTo>
                    <a:pt x="2731768" y="1228938"/>
                  </a:lnTo>
                  <a:lnTo>
                    <a:pt x="2734381" y="1280008"/>
                  </a:lnTo>
                  <a:lnTo>
                    <a:pt x="2733383" y="1331156"/>
                  </a:lnTo>
                  <a:lnTo>
                    <a:pt x="2728119" y="1382532"/>
                  </a:lnTo>
                  <a:lnTo>
                    <a:pt x="2718433" y="1433782"/>
                  </a:lnTo>
                  <a:lnTo>
                    <a:pt x="2704973" y="1484647"/>
                  </a:lnTo>
                  <a:lnTo>
                    <a:pt x="2688384" y="1534864"/>
                  </a:lnTo>
                  <a:lnTo>
                    <a:pt x="2669361" y="1584054"/>
                  </a:lnTo>
                  <a:lnTo>
                    <a:pt x="165015" y="1584054"/>
                  </a:lnTo>
                  <a:lnTo>
                    <a:pt x="138487" y="1522207"/>
                  </a:lnTo>
                  <a:lnTo>
                    <a:pt x="120137" y="1476287"/>
                  </a:lnTo>
                  <a:lnTo>
                    <a:pt x="102841" y="1429845"/>
                  </a:lnTo>
                  <a:lnTo>
                    <a:pt x="86662" y="1382924"/>
                  </a:lnTo>
                  <a:lnTo>
                    <a:pt x="71661" y="1335565"/>
                  </a:lnTo>
                  <a:lnTo>
                    <a:pt x="57901" y="1287810"/>
                  </a:lnTo>
                  <a:lnTo>
                    <a:pt x="45445" y="1239699"/>
                  </a:lnTo>
                  <a:lnTo>
                    <a:pt x="34355" y="1191275"/>
                  </a:lnTo>
                  <a:lnTo>
                    <a:pt x="24694" y="1142579"/>
                  </a:lnTo>
                  <a:lnTo>
                    <a:pt x="16523" y="1093652"/>
                  </a:lnTo>
                  <a:lnTo>
                    <a:pt x="9906" y="1044536"/>
                  </a:lnTo>
                  <a:lnTo>
                    <a:pt x="4905" y="995273"/>
                  </a:lnTo>
                  <a:lnTo>
                    <a:pt x="1582" y="945903"/>
                  </a:lnTo>
                  <a:lnTo>
                    <a:pt x="0" y="896468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547638" y="0"/>
            <a:ext cx="4740910" cy="1904364"/>
          </a:xfrm>
          <a:custGeom>
            <a:avLst/>
            <a:gdLst/>
            <a:ahLst/>
            <a:cxnLst/>
            <a:rect l="l" t="t" r="r" b="b"/>
            <a:pathLst>
              <a:path w="4740909" h="1904364">
                <a:moveTo>
                  <a:pt x="4740361" y="0"/>
                </a:moveTo>
                <a:lnTo>
                  <a:pt x="4740361" y="1493169"/>
                </a:lnTo>
                <a:lnTo>
                  <a:pt x="4706825" y="1526625"/>
                </a:lnTo>
                <a:lnTo>
                  <a:pt x="4671780" y="1559145"/>
                </a:lnTo>
                <a:lnTo>
                  <a:pt x="4635484" y="1590427"/>
                </a:lnTo>
                <a:lnTo>
                  <a:pt x="4597931" y="1620426"/>
                </a:lnTo>
                <a:lnTo>
                  <a:pt x="4559117" y="1649100"/>
                </a:lnTo>
                <a:lnTo>
                  <a:pt x="4519038" y="1676404"/>
                </a:lnTo>
                <a:lnTo>
                  <a:pt x="4477690" y="1702296"/>
                </a:lnTo>
                <a:lnTo>
                  <a:pt x="4435068" y="1726732"/>
                </a:lnTo>
                <a:lnTo>
                  <a:pt x="4391168" y="1749668"/>
                </a:lnTo>
                <a:lnTo>
                  <a:pt x="4345985" y="1771061"/>
                </a:lnTo>
                <a:lnTo>
                  <a:pt x="4299515" y="1790868"/>
                </a:lnTo>
                <a:lnTo>
                  <a:pt x="4252963" y="1808671"/>
                </a:lnTo>
                <a:lnTo>
                  <a:pt x="4206146" y="1824837"/>
                </a:lnTo>
                <a:lnTo>
                  <a:pt x="4159084" y="1839401"/>
                </a:lnTo>
                <a:lnTo>
                  <a:pt x="4111798" y="1852394"/>
                </a:lnTo>
                <a:lnTo>
                  <a:pt x="4064308" y="1863852"/>
                </a:lnTo>
                <a:lnTo>
                  <a:pt x="4016633" y="1873807"/>
                </a:lnTo>
                <a:lnTo>
                  <a:pt x="3968794" y="1882293"/>
                </a:lnTo>
                <a:lnTo>
                  <a:pt x="3920812" y="1889343"/>
                </a:lnTo>
                <a:lnTo>
                  <a:pt x="3872706" y="1894991"/>
                </a:lnTo>
                <a:lnTo>
                  <a:pt x="3824496" y="1899271"/>
                </a:lnTo>
                <a:lnTo>
                  <a:pt x="3776203" y="1902215"/>
                </a:lnTo>
                <a:lnTo>
                  <a:pt x="3727847" y="1903858"/>
                </a:lnTo>
                <a:lnTo>
                  <a:pt x="3679447" y="1904233"/>
                </a:lnTo>
                <a:lnTo>
                  <a:pt x="3631024" y="1903373"/>
                </a:lnTo>
                <a:lnTo>
                  <a:pt x="3582599" y="1901313"/>
                </a:lnTo>
                <a:lnTo>
                  <a:pt x="3534191" y="1898084"/>
                </a:lnTo>
                <a:lnTo>
                  <a:pt x="3485820" y="1893722"/>
                </a:lnTo>
                <a:lnTo>
                  <a:pt x="3437506" y="1888259"/>
                </a:lnTo>
                <a:lnTo>
                  <a:pt x="3389271" y="1881729"/>
                </a:lnTo>
                <a:lnTo>
                  <a:pt x="3341133" y="1874165"/>
                </a:lnTo>
                <a:lnTo>
                  <a:pt x="3293113" y="1865601"/>
                </a:lnTo>
                <a:lnTo>
                  <a:pt x="3245232" y="1856070"/>
                </a:lnTo>
                <a:lnTo>
                  <a:pt x="3197508" y="1845607"/>
                </a:lnTo>
                <a:lnTo>
                  <a:pt x="3149963" y="1834244"/>
                </a:lnTo>
                <a:lnTo>
                  <a:pt x="3102617" y="1822014"/>
                </a:lnTo>
                <a:lnTo>
                  <a:pt x="3055489" y="1808953"/>
                </a:lnTo>
                <a:lnTo>
                  <a:pt x="3008600" y="1795092"/>
                </a:lnTo>
                <a:lnTo>
                  <a:pt x="2961970" y="1780465"/>
                </a:lnTo>
                <a:lnTo>
                  <a:pt x="2915619" y="1765106"/>
                </a:lnTo>
                <a:lnTo>
                  <a:pt x="2869567" y="1749049"/>
                </a:lnTo>
                <a:lnTo>
                  <a:pt x="2823835" y="1732327"/>
                </a:lnTo>
                <a:lnTo>
                  <a:pt x="2778442" y="1714973"/>
                </a:lnTo>
                <a:lnTo>
                  <a:pt x="2733409" y="1697020"/>
                </a:lnTo>
                <a:lnTo>
                  <a:pt x="2687046" y="1677883"/>
                </a:lnTo>
                <a:lnTo>
                  <a:pt x="2640937" y="1658247"/>
                </a:lnTo>
                <a:lnTo>
                  <a:pt x="2595068" y="1638141"/>
                </a:lnTo>
                <a:lnTo>
                  <a:pt x="2549424" y="1617595"/>
                </a:lnTo>
                <a:lnTo>
                  <a:pt x="2503988" y="1596640"/>
                </a:lnTo>
                <a:lnTo>
                  <a:pt x="2458747" y="1575306"/>
                </a:lnTo>
                <a:lnTo>
                  <a:pt x="2413686" y="1553622"/>
                </a:lnTo>
                <a:lnTo>
                  <a:pt x="2368790" y="1531618"/>
                </a:lnTo>
                <a:lnTo>
                  <a:pt x="2324042" y="1509325"/>
                </a:lnTo>
                <a:lnTo>
                  <a:pt x="2279430" y="1486772"/>
                </a:lnTo>
                <a:lnTo>
                  <a:pt x="2234937" y="1463989"/>
                </a:lnTo>
                <a:lnTo>
                  <a:pt x="2190549" y="1441006"/>
                </a:lnTo>
                <a:lnTo>
                  <a:pt x="2146251" y="1417854"/>
                </a:lnTo>
                <a:lnTo>
                  <a:pt x="2102027" y="1394562"/>
                </a:lnTo>
                <a:lnTo>
                  <a:pt x="2057864" y="1371160"/>
                </a:lnTo>
                <a:lnTo>
                  <a:pt x="1837419" y="1253550"/>
                </a:lnTo>
                <a:lnTo>
                  <a:pt x="1749137" y="1206786"/>
                </a:lnTo>
                <a:lnTo>
                  <a:pt x="1704913" y="1183584"/>
                </a:lnTo>
                <a:lnTo>
                  <a:pt x="1660615" y="1160541"/>
                </a:lnTo>
                <a:lnTo>
                  <a:pt x="1616227" y="1137689"/>
                </a:lnTo>
                <a:lnTo>
                  <a:pt x="1571734" y="1115056"/>
                </a:lnTo>
                <a:lnTo>
                  <a:pt x="1527121" y="1092672"/>
                </a:lnTo>
                <a:lnTo>
                  <a:pt x="1482374" y="1070569"/>
                </a:lnTo>
                <a:lnTo>
                  <a:pt x="1437478" y="1048775"/>
                </a:lnTo>
                <a:lnTo>
                  <a:pt x="1392416" y="1027320"/>
                </a:lnTo>
                <a:lnTo>
                  <a:pt x="1347176" y="1006236"/>
                </a:lnTo>
                <a:lnTo>
                  <a:pt x="1301740" y="985550"/>
                </a:lnTo>
                <a:lnTo>
                  <a:pt x="1256096" y="965294"/>
                </a:lnTo>
                <a:lnTo>
                  <a:pt x="1210226" y="945498"/>
                </a:lnTo>
                <a:lnTo>
                  <a:pt x="1164118" y="926191"/>
                </a:lnTo>
                <a:lnTo>
                  <a:pt x="1117755" y="907404"/>
                </a:lnTo>
                <a:lnTo>
                  <a:pt x="1025600" y="870641"/>
                </a:lnTo>
                <a:lnTo>
                  <a:pt x="979574" y="852123"/>
                </a:lnTo>
                <a:lnTo>
                  <a:pt x="933672" y="833360"/>
                </a:lnTo>
                <a:lnTo>
                  <a:pt x="887959" y="814237"/>
                </a:lnTo>
                <a:lnTo>
                  <a:pt x="842501" y="794638"/>
                </a:lnTo>
                <a:lnTo>
                  <a:pt x="797365" y="774448"/>
                </a:lnTo>
                <a:lnTo>
                  <a:pt x="752618" y="753552"/>
                </a:lnTo>
                <a:lnTo>
                  <a:pt x="708324" y="731835"/>
                </a:lnTo>
                <a:lnTo>
                  <a:pt x="664552" y="709180"/>
                </a:lnTo>
                <a:lnTo>
                  <a:pt x="621366" y="685473"/>
                </a:lnTo>
                <a:lnTo>
                  <a:pt x="578834" y="660598"/>
                </a:lnTo>
                <a:lnTo>
                  <a:pt x="537021" y="634440"/>
                </a:lnTo>
                <a:lnTo>
                  <a:pt x="495994" y="606883"/>
                </a:lnTo>
                <a:lnTo>
                  <a:pt x="455819" y="577813"/>
                </a:lnTo>
                <a:lnTo>
                  <a:pt x="416562" y="547114"/>
                </a:lnTo>
                <a:lnTo>
                  <a:pt x="377891" y="514698"/>
                </a:lnTo>
                <a:lnTo>
                  <a:pt x="340376" y="480828"/>
                </a:lnTo>
                <a:lnTo>
                  <a:pt x="304054" y="445572"/>
                </a:lnTo>
                <a:lnTo>
                  <a:pt x="268958" y="408995"/>
                </a:lnTo>
                <a:lnTo>
                  <a:pt x="235125" y="371163"/>
                </a:lnTo>
                <a:lnTo>
                  <a:pt x="202589" y="332142"/>
                </a:lnTo>
                <a:lnTo>
                  <a:pt x="171386" y="291999"/>
                </a:lnTo>
                <a:lnTo>
                  <a:pt x="141552" y="250798"/>
                </a:lnTo>
                <a:lnTo>
                  <a:pt x="113122" y="208608"/>
                </a:lnTo>
                <a:lnTo>
                  <a:pt x="86130" y="165492"/>
                </a:lnTo>
                <a:lnTo>
                  <a:pt x="60613" y="121518"/>
                </a:lnTo>
                <a:lnTo>
                  <a:pt x="36605" y="76752"/>
                </a:lnTo>
                <a:lnTo>
                  <a:pt x="14143" y="31259"/>
                </a:lnTo>
                <a:lnTo>
                  <a:pt x="0" y="0"/>
                </a:lnTo>
                <a:lnTo>
                  <a:pt x="4740361" y="0"/>
                </a:lnTo>
                <a:close/>
              </a:path>
            </a:pathLst>
          </a:custGeom>
          <a:solidFill>
            <a:srgbClr val="04335C">
              <a:alpha val="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05950" y="484419"/>
            <a:ext cx="7957050" cy="16331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400" dirty="0">
                <a:latin typeface="DejaVu Serif"/>
                <a:cs typeface="DejaVu Serif"/>
              </a:rPr>
              <a:t>REDUCE NOISE</a:t>
            </a: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endParaRPr lang="en-US" sz="5050" dirty="0">
              <a:latin typeface="DejaVu Serif"/>
              <a:cs typeface="DejaVu Serif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AA8513-5B8E-492A-86D8-B99C2002D11A}"/>
              </a:ext>
            </a:extLst>
          </p:cNvPr>
          <p:cNvSpPr/>
          <p:nvPr/>
        </p:nvSpPr>
        <p:spPr>
          <a:xfrm>
            <a:off x="1521341" y="1592397"/>
            <a:ext cx="6814048" cy="51064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Using </a:t>
            </a:r>
            <a:r>
              <a:rPr lang="en-US" sz="2400" dirty="0" err="1"/>
              <a:t>noisereduce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1"/>
                </a:solidFill>
              </a:rPr>
              <a:t>to create audio wave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BBFB98-9F03-4128-B1F0-F7C2C52E5FD1}"/>
              </a:ext>
            </a:extLst>
          </p:cNvPr>
          <p:cNvSpPr/>
          <p:nvPr/>
        </p:nvSpPr>
        <p:spPr>
          <a:xfrm>
            <a:off x="1495425" y="2408252"/>
            <a:ext cx="6814049" cy="2435011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#REDUCE NOISE:</a:t>
            </a:r>
          </a:p>
          <a:p>
            <a:r>
              <a:rPr lang="en-US" dirty="0"/>
              <a:t>'''-------------------REDUCE NOISE ONE BY ONE--------------------'''</a:t>
            </a:r>
          </a:p>
          <a:p>
            <a:r>
              <a:rPr lang="en-US" dirty="0"/>
              <a:t>'''---Because once audio files had different </a:t>
            </a:r>
            <a:r>
              <a:rPr lang="en-US" dirty="0" err="1"/>
              <a:t>noisies</a:t>
            </a:r>
            <a:r>
              <a:rPr lang="en-US" dirty="0"/>
              <a:t> part so we have to detected one by one to get the good one ---’‘’ </a:t>
            </a:r>
          </a:p>
          <a:p>
            <a:r>
              <a:rPr lang="en-US" dirty="0"/>
              <a:t>‘’’------ Example: noisy_part_audio1 = [0:10000]</a:t>
            </a:r>
          </a:p>
          <a:p>
            <a:r>
              <a:rPr lang="en-US" dirty="0"/>
              <a:t>	            noisy_part_audio2 = [0:700]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4C96E4-A694-448A-87FD-7AD86ED0B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327" y="152400"/>
            <a:ext cx="8198714" cy="99822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00AB03B-BAB3-4404-A076-2AF864D368A2}"/>
              </a:ext>
            </a:extLst>
          </p:cNvPr>
          <p:cNvCxnSpPr/>
          <p:nvPr/>
        </p:nvCxnSpPr>
        <p:spPr>
          <a:xfrm>
            <a:off x="8915400" y="-9131"/>
            <a:ext cx="0" cy="10378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96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5E2EEF73-7FD1-4A3C-9A61-CB24EF005454}"/>
              </a:ext>
            </a:extLst>
          </p:cNvPr>
          <p:cNvSpPr/>
          <p:nvPr/>
        </p:nvSpPr>
        <p:spPr>
          <a:xfrm>
            <a:off x="0" y="0"/>
            <a:ext cx="18288000" cy="103978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5" name="object 5"/>
          <p:cNvGrpSpPr/>
          <p:nvPr/>
        </p:nvGrpSpPr>
        <p:grpSpPr>
          <a:xfrm>
            <a:off x="0" y="6028466"/>
            <a:ext cx="4563110" cy="4340860"/>
            <a:chOff x="0" y="5946580"/>
            <a:chExt cx="4563110" cy="4340860"/>
          </a:xfrm>
        </p:grpSpPr>
        <p:sp>
          <p:nvSpPr>
            <p:cNvPr id="6" name="object 6"/>
            <p:cNvSpPr/>
            <p:nvPr/>
          </p:nvSpPr>
          <p:spPr>
            <a:xfrm>
              <a:off x="1028699" y="8686799"/>
              <a:ext cx="571500" cy="571500"/>
            </a:xfrm>
            <a:custGeom>
              <a:avLst/>
              <a:gdLst/>
              <a:ahLst/>
              <a:cxnLst/>
              <a:rect l="l" t="t" r="r" b="b"/>
              <a:pathLst>
                <a:path w="571500" h="571500">
                  <a:moveTo>
                    <a:pt x="285750" y="571500"/>
                  </a:moveTo>
                  <a:lnTo>
                    <a:pt x="243821" y="568407"/>
                  </a:lnTo>
                  <a:lnTo>
                    <a:pt x="202801" y="559195"/>
                  </a:lnTo>
                  <a:lnTo>
                    <a:pt x="163576" y="544064"/>
                  </a:lnTo>
                  <a:lnTo>
                    <a:pt x="126995" y="523342"/>
                  </a:lnTo>
                  <a:lnTo>
                    <a:pt x="93851" y="497476"/>
                  </a:lnTo>
                  <a:lnTo>
                    <a:pt x="64862" y="467027"/>
                  </a:lnTo>
                  <a:lnTo>
                    <a:pt x="40653" y="432655"/>
                  </a:lnTo>
                  <a:lnTo>
                    <a:pt x="21751" y="395101"/>
                  </a:lnTo>
                  <a:lnTo>
                    <a:pt x="8563" y="355181"/>
                  </a:lnTo>
                  <a:lnTo>
                    <a:pt x="1375" y="313758"/>
                  </a:lnTo>
                  <a:lnTo>
                    <a:pt x="0" y="285750"/>
                  </a:lnTo>
                  <a:lnTo>
                    <a:pt x="85" y="278735"/>
                  </a:lnTo>
                  <a:lnTo>
                    <a:pt x="4206" y="236899"/>
                  </a:lnTo>
                  <a:lnTo>
                    <a:pt x="14422" y="196113"/>
                  </a:lnTo>
                  <a:lnTo>
                    <a:pt x="30510" y="157275"/>
                  </a:lnTo>
                  <a:lnTo>
                    <a:pt x="52126" y="121211"/>
                  </a:lnTo>
                  <a:lnTo>
                    <a:pt x="78794" y="88715"/>
                  </a:lnTo>
                  <a:lnTo>
                    <a:pt x="109949" y="60478"/>
                  </a:lnTo>
                  <a:lnTo>
                    <a:pt x="144902" y="37123"/>
                  </a:lnTo>
                  <a:lnTo>
                    <a:pt x="182912" y="19146"/>
                  </a:lnTo>
                  <a:lnTo>
                    <a:pt x="223139" y="6943"/>
                  </a:lnTo>
                  <a:lnTo>
                    <a:pt x="264731" y="773"/>
                  </a:lnTo>
                  <a:lnTo>
                    <a:pt x="285750" y="0"/>
                  </a:lnTo>
                  <a:lnTo>
                    <a:pt x="292764" y="85"/>
                  </a:lnTo>
                  <a:lnTo>
                    <a:pt x="334600" y="4206"/>
                  </a:lnTo>
                  <a:lnTo>
                    <a:pt x="375386" y="14422"/>
                  </a:lnTo>
                  <a:lnTo>
                    <a:pt x="414224" y="30510"/>
                  </a:lnTo>
                  <a:lnTo>
                    <a:pt x="450288" y="52126"/>
                  </a:lnTo>
                  <a:lnTo>
                    <a:pt x="482784" y="78794"/>
                  </a:lnTo>
                  <a:lnTo>
                    <a:pt x="511021" y="109949"/>
                  </a:lnTo>
                  <a:lnTo>
                    <a:pt x="534376" y="144902"/>
                  </a:lnTo>
                  <a:lnTo>
                    <a:pt x="552353" y="182912"/>
                  </a:lnTo>
                  <a:lnTo>
                    <a:pt x="564556" y="223139"/>
                  </a:lnTo>
                  <a:lnTo>
                    <a:pt x="570726" y="264731"/>
                  </a:lnTo>
                  <a:lnTo>
                    <a:pt x="571500" y="285750"/>
                  </a:lnTo>
                  <a:lnTo>
                    <a:pt x="571414" y="292764"/>
                  </a:lnTo>
                  <a:lnTo>
                    <a:pt x="567293" y="334600"/>
                  </a:lnTo>
                  <a:lnTo>
                    <a:pt x="557076" y="375386"/>
                  </a:lnTo>
                  <a:lnTo>
                    <a:pt x="540989" y="414224"/>
                  </a:lnTo>
                  <a:lnTo>
                    <a:pt x="519373" y="450288"/>
                  </a:lnTo>
                  <a:lnTo>
                    <a:pt x="492705" y="482784"/>
                  </a:lnTo>
                  <a:lnTo>
                    <a:pt x="461550" y="511021"/>
                  </a:lnTo>
                  <a:lnTo>
                    <a:pt x="426597" y="534376"/>
                  </a:lnTo>
                  <a:lnTo>
                    <a:pt x="388587" y="552353"/>
                  </a:lnTo>
                  <a:lnTo>
                    <a:pt x="348360" y="564556"/>
                  </a:lnTo>
                  <a:lnTo>
                    <a:pt x="306768" y="570726"/>
                  </a:lnTo>
                  <a:lnTo>
                    <a:pt x="285750" y="571500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5946580"/>
              <a:ext cx="2990850" cy="4340860"/>
            </a:xfrm>
            <a:custGeom>
              <a:avLst/>
              <a:gdLst/>
              <a:ahLst/>
              <a:cxnLst/>
              <a:rect l="l" t="t" r="r" b="b"/>
              <a:pathLst>
                <a:path w="2990850" h="4340859">
                  <a:moveTo>
                    <a:pt x="0" y="446"/>
                  </a:moveTo>
                  <a:lnTo>
                    <a:pt x="13109" y="0"/>
                  </a:lnTo>
                  <a:lnTo>
                    <a:pt x="62068" y="309"/>
                  </a:lnTo>
                  <a:lnTo>
                    <a:pt x="111443" y="2624"/>
                  </a:lnTo>
                  <a:lnTo>
                    <a:pt x="161217" y="6985"/>
                  </a:lnTo>
                  <a:lnTo>
                    <a:pt x="211596" y="13404"/>
                  </a:lnTo>
                  <a:lnTo>
                    <a:pt x="261392" y="21519"/>
                  </a:lnTo>
                  <a:lnTo>
                    <a:pt x="310605" y="31286"/>
                  </a:lnTo>
                  <a:lnTo>
                    <a:pt x="359231" y="42659"/>
                  </a:lnTo>
                  <a:lnTo>
                    <a:pt x="407268" y="55594"/>
                  </a:lnTo>
                  <a:lnTo>
                    <a:pt x="454713" y="70046"/>
                  </a:lnTo>
                  <a:lnTo>
                    <a:pt x="501566" y="85969"/>
                  </a:lnTo>
                  <a:lnTo>
                    <a:pt x="547822" y="103319"/>
                  </a:lnTo>
                  <a:lnTo>
                    <a:pt x="593480" y="122051"/>
                  </a:lnTo>
                  <a:lnTo>
                    <a:pt x="638538" y="142118"/>
                  </a:lnTo>
                  <a:lnTo>
                    <a:pt x="682993" y="163477"/>
                  </a:lnTo>
                  <a:lnTo>
                    <a:pt x="726842" y="186083"/>
                  </a:lnTo>
                  <a:lnTo>
                    <a:pt x="770085" y="209890"/>
                  </a:lnTo>
                  <a:lnTo>
                    <a:pt x="812717" y="234853"/>
                  </a:lnTo>
                  <a:lnTo>
                    <a:pt x="854737" y="260927"/>
                  </a:lnTo>
                  <a:lnTo>
                    <a:pt x="896143" y="288067"/>
                  </a:lnTo>
                  <a:lnTo>
                    <a:pt x="936932" y="316229"/>
                  </a:lnTo>
                  <a:lnTo>
                    <a:pt x="977102" y="345366"/>
                  </a:lnTo>
                  <a:lnTo>
                    <a:pt x="1016651" y="375435"/>
                  </a:lnTo>
                  <a:lnTo>
                    <a:pt x="1055575" y="406390"/>
                  </a:lnTo>
                  <a:lnTo>
                    <a:pt x="1093874" y="438186"/>
                  </a:lnTo>
                  <a:lnTo>
                    <a:pt x="1131544" y="470777"/>
                  </a:lnTo>
                  <a:lnTo>
                    <a:pt x="1168583" y="504120"/>
                  </a:lnTo>
                  <a:lnTo>
                    <a:pt x="1204990" y="538168"/>
                  </a:lnTo>
                  <a:lnTo>
                    <a:pt x="1240760" y="572878"/>
                  </a:lnTo>
                  <a:lnTo>
                    <a:pt x="1275894" y="608203"/>
                  </a:lnTo>
                  <a:lnTo>
                    <a:pt x="1310387" y="644098"/>
                  </a:lnTo>
                  <a:lnTo>
                    <a:pt x="1344237" y="680520"/>
                  </a:lnTo>
                  <a:lnTo>
                    <a:pt x="1377443" y="717422"/>
                  </a:lnTo>
                  <a:lnTo>
                    <a:pt x="1410002" y="754759"/>
                  </a:lnTo>
                  <a:lnTo>
                    <a:pt x="1441912" y="792488"/>
                  </a:lnTo>
                  <a:lnTo>
                    <a:pt x="1474241" y="831729"/>
                  </a:lnTo>
                  <a:lnTo>
                    <a:pt x="1506080" y="871312"/>
                  </a:lnTo>
                  <a:lnTo>
                    <a:pt x="1537458" y="911215"/>
                  </a:lnTo>
                  <a:lnTo>
                    <a:pt x="1568407" y="951417"/>
                  </a:lnTo>
                  <a:lnTo>
                    <a:pt x="1598958" y="991896"/>
                  </a:lnTo>
                  <a:lnTo>
                    <a:pt x="1629141" y="1032629"/>
                  </a:lnTo>
                  <a:lnTo>
                    <a:pt x="1658988" y="1073594"/>
                  </a:lnTo>
                  <a:lnTo>
                    <a:pt x="1688531" y="1114770"/>
                  </a:lnTo>
                  <a:lnTo>
                    <a:pt x="1717799" y="1156134"/>
                  </a:lnTo>
                  <a:lnTo>
                    <a:pt x="1746824" y="1197665"/>
                  </a:lnTo>
                  <a:lnTo>
                    <a:pt x="1775637" y="1239340"/>
                  </a:lnTo>
                  <a:lnTo>
                    <a:pt x="1804268" y="1281138"/>
                  </a:lnTo>
                  <a:lnTo>
                    <a:pt x="1832750" y="1323036"/>
                  </a:lnTo>
                  <a:lnTo>
                    <a:pt x="1861113" y="1365013"/>
                  </a:lnTo>
                  <a:lnTo>
                    <a:pt x="2030527" y="1617291"/>
                  </a:lnTo>
                  <a:lnTo>
                    <a:pt x="2058925" y="1659202"/>
                  </a:lnTo>
                  <a:lnTo>
                    <a:pt x="2087452" y="1701015"/>
                  </a:lnTo>
                  <a:lnTo>
                    <a:pt x="2116139" y="1742709"/>
                  </a:lnTo>
                  <a:lnTo>
                    <a:pt x="2145018" y="1784261"/>
                  </a:lnTo>
                  <a:lnTo>
                    <a:pt x="2174118" y="1825651"/>
                  </a:lnTo>
                  <a:lnTo>
                    <a:pt x="2203472" y="1866854"/>
                  </a:lnTo>
                  <a:lnTo>
                    <a:pt x="2233110" y="1907851"/>
                  </a:lnTo>
                  <a:lnTo>
                    <a:pt x="2263063" y="1948618"/>
                  </a:lnTo>
                  <a:lnTo>
                    <a:pt x="2293363" y="1989133"/>
                  </a:lnTo>
                  <a:lnTo>
                    <a:pt x="2324040" y="2029376"/>
                  </a:lnTo>
                  <a:lnTo>
                    <a:pt x="2355125" y="2069323"/>
                  </a:lnTo>
                  <a:lnTo>
                    <a:pt x="2386649" y="2108952"/>
                  </a:lnTo>
                  <a:lnTo>
                    <a:pt x="2418644" y="2148243"/>
                  </a:lnTo>
                  <a:lnTo>
                    <a:pt x="2451140" y="2187172"/>
                  </a:lnTo>
                  <a:lnTo>
                    <a:pt x="2516513" y="2264587"/>
                  </a:lnTo>
                  <a:lnTo>
                    <a:pt x="2549059" y="2303411"/>
                  </a:lnTo>
                  <a:lnTo>
                    <a:pt x="2581336" y="2342423"/>
                  </a:lnTo>
                  <a:lnTo>
                    <a:pt x="2613215" y="2381704"/>
                  </a:lnTo>
                  <a:lnTo>
                    <a:pt x="2644563" y="2421336"/>
                  </a:lnTo>
                  <a:lnTo>
                    <a:pt x="2675250" y="2461400"/>
                  </a:lnTo>
                  <a:lnTo>
                    <a:pt x="2705144" y="2501979"/>
                  </a:lnTo>
                  <a:lnTo>
                    <a:pt x="2734115" y="2543154"/>
                  </a:lnTo>
                  <a:lnTo>
                    <a:pt x="2762033" y="2585007"/>
                  </a:lnTo>
                  <a:lnTo>
                    <a:pt x="2788764" y="2627620"/>
                  </a:lnTo>
                  <a:lnTo>
                    <a:pt x="2814180" y="2671074"/>
                  </a:lnTo>
                  <a:lnTo>
                    <a:pt x="2838149" y="2715452"/>
                  </a:lnTo>
                  <a:lnTo>
                    <a:pt x="2860539" y="2760836"/>
                  </a:lnTo>
                  <a:lnTo>
                    <a:pt x="2881221" y="2807306"/>
                  </a:lnTo>
                  <a:lnTo>
                    <a:pt x="2899290" y="2852088"/>
                  </a:lnTo>
                  <a:lnTo>
                    <a:pt x="2915728" y="2897575"/>
                  </a:lnTo>
                  <a:lnTo>
                    <a:pt x="2930534" y="2943693"/>
                  </a:lnTo>
                  <a:lnTo>
                    <a:pt x="2943710" y="2990373"/>
                  </a:lnTo>
                  <a:lnTo>
                    <a:pt x="2955253" y="3037541"/>
                  </a:lnTo>
                  <a:lnTo>
                    <a:pt x="2965166" y="3085127"/>
                  </a:lnTo>
                  <a:lnTo>
                    <a:pt x="2973446" y="3133058"/>
                  </a:lnTo>
                  <a:lnTo>
                    <a:pt x="2980095" y="3181264"/>
                  </a:lnTo>
                  <a:lnTo>
                    <a:pt x="2985112" y="3229672"/>
                  </a:lnTo>
                  <a:lnTo>
                    <a:pt x="2988497" y="3278210"/>
                  </a:lnTo>
                  <a:lnTo>
                    <a:pt x="2990250" y="3326808"/>
                  </a:lnTo>
                  <a:lnTo>
                    <a:pt x="2990371" y="3375394"/>
                  </a:lnTo>
                  <a:lnTo>
                    <a:pt x="2988859" y="3423895"/>
                  </a:lnTo>
                  <a:lnTo>
                    <a:pt x="2985715" y="3472241"/>
                  </a:lnTo>
                  <a:lnTo>
                    <a:pt x="2980904" y="3523498"/>
                  </a:lnTo>
                  <a:lnTo>
                    <a:pt x="2974328" y="3574573"/>
                  </a:lnTo>
                  <a:lnTo>
                    <a:pt x="2965990" y="3625397"/>
                  </a:lnTo>
                  <a:lnTo>
                    <a:pt x="2955891" y="3675900"/>
                  </a:lnTo>
                  <a:lnTo>
                    <a:pt x="2944033" y="3726013"/>
                  </a:lnTo>
                  <a:lnTo>
                    <a:pt x="2930419" y="3775667"/>
                  </a:lnTo>
                  <a:lnTo>
                    <a:pt x="2915049" y="3824793"/>
                  </a:lnTo>
                  <a:lnTo>
                    <a:pt x="2897925" y="3873321"/>
                  </a:lnTo>
                  <a:lnTo>
                    <a:pt x="2879051" y="3921182"/>
                  </a:lnTo>
                  <a:lnTo>
                    <a:pt x="2858426" y="3968307"/>
                  </a:lnTo>
                  <a:lnTo>
                    <a:pt x="2836054" y="4014627"/>
                  </a:lnTo>
                  <a:lnTo>
                    <a:pt x="2811937" y="4060072"/>
                  </a:lnTo>
                  <a:lnTo>
                    <a:pt x="2786075" y="4104572"/>
                  </a:lnTo>
                  <a:lnTo>
                    <a:pt x="2760114" y="4145103"/>
                  </a:lnTo>
                  <a:lnTo>
                    <a:pt x="2732197" y="4184591"/>
                  </a:lnTo>
                  <a:lnTo>
                    <a:pt x="2702485" y="4223055"/>
                  </a:lnTo>
                  <a:lnTo>
                    <a:pt x="2671141" y="4260512"/>
                  </a:lnTo>
                  <a:lnTo>
                    <a:pt x="2638325" y="4296978"/>
                  </a:lnTo>
                  <a:lnTo>
                    <a:pt x="2604201" y="4332472"/>
                  </a:lnTo>
                  <a:lnTo>
                    <a:pt x="0" y="4340419"/>
                  </a:lnTo>
                  <a:lnTo>
                    <a:pt x="0" y="446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828282" y="8702944"/>
              <a:ext cx="2734945" cy="1584325"/>
            </a:xfrm>
            <a:custGeom>
              <a:avLst/>
              <a:gdLst/>
              <a:ahLst/>
              <a:cxnLst/>
              <a:rect l="l" t="t" r="r" b="b"/>
              <a:pathLst>
                <a:path w="2734945" h="1584325">
                  <a:moveTo>
                    <a:pt x="0" y="896468"/>
                  </a:moveTo>
                  <a:lnTo>
                    <a:pt x="221" y="847010"/>
                  </a:lnTo>
                  <a:lnTo>
                    <a:pt x="2307" y="797570"/>
                  </a:lnTo>
                  <a:lnTo>
                    <a:pt x="6322" y="748190"/>
                  </a:lnTo>
                  <a:lnTo>
                    <a:pt x="12328" y="698911"/>
                  </a:lnTo>
                  <a:lnTo>
                    <a:pt x="20386" y="649774"/>
                  </a:lnTo>
                  <a:lnTo>
                    <a:pt x="30607" y="601827"/>
                  </a:lnTo>
                  <a:lnTo>
                    <a:pt x="43069" y="554585"/>
                  </a:lnTo>
                  <a:lnTo>
                    <a:pt x="57788" y="508210"/>
                  </a:lnTo>
                  <a:lnTo>
                    <a:pt x="74780" y="462864"/>
                  </a:lnTo>
                  <a:lnTo>
                    <a:pt x="94061" y="418709"/>
                  </a:lnTo>
                  <a:lnTo>
                    <a:pt x="115649" y="375905"/>
                  </a:lnTo>
                  <a:lnTo>
                    <a:pt x="139557" y="334617"/>
                  </a:lnTo>
                  <a:lnTo>
                    <a:pt x="165804" y="295004"/>
                  </a:lnTo>
                  <a:lnTo>
                    <a:pt x="194405" y="257228"/>
                  </a:lnTo>
                  <a:lnTo>
                    <a:pt x="225376" y="221452"/>
                  </a:lnTo>
                  <a:lnTo>
                    <a:pt x="258733" y="187838"/>
                  </a:lnTo>
                  <a:lnTo>
                    <a:pt x="294494" y="156546"/>
                  </a:lnTo>
                  <a:lnTo>
                    <a:pt x="332672" y="127739"/>
                  </a:lnTo>
                  <a:lnTo>
                    <a:pt x="373286" y="101579"/>
                  </a:lnTo>
                  <a:lnTo>
                    <a:pt x="416351" y="78227"/>
                  </a:lnTo>
                  <a:lnTo>
                    <a:pt x="461883" y="57845"/>
                  </a:lnTo>
                  <a:lnTo>
                    <a:pt x="508308" y="40921"/>
                  </a:lnTo>
                  <a:lnTo>
                    <a:pt x="555207" y="27093"/>
                  </a:lnTo>
                  <a:lnTo>
                    <a:pt x="602505" y="16235"/>
                  </a:lnTo>
                  <a:lnTo>
                    <a:pt x="650127" y="8222"/>
                  </a:lnTo>
                  <a:lnTo>
                    <a:pt x="697997" y="2929"/>
                  </a:lnTo>
                  <a:lnTo>
                    <a:pt x="746039" y="230"/>
                  </a:lnTo>
                  <a:lnTo>
                    <a:pt x="794178" y="0"/>
                  </a:lnTo>
                  <a:lnTo>
                    <a:pt x="842339" y="2113"/>
                  </a:lnTo>
                  <a:lnTo>
                    <a:pt x="890446" y="6444"/>
                  </a:lnTo>
                  <a:lnTo>
                    <a:pt x="938424" y="12867"/>
                  </a:lnTo>
                  <a:lnTo>
                    <a:pt x="986197" y="21257"/>
                  </a:lnTo>
                  <a:lnTo>
                    <a:pt x="1033689" y="31490"/>
                  </a:lnTo>
                  <a:lnTo>
                    <a:pt x="1080825" y="43438"/>
                  </a:lnTo>
                  <a:lnTo>
                    <a:pt x="1127531" y="56977"/>
                  </a:lnTo>
                  <a:lnTo>
                    <a:pt x="1173729" y="71981"/>
                  </a:lnTo>
                  <a:lnTo>
                    <a:pt x="1219345" y="88326"/>
                  </a:lnTo>
                  <a:lnTo>
                    <a:pt x="1264303" y="105884"/>
                  </a:lnTo>
                  <a:lnTo>
                    <a:pt x="1311682" y="125732"/>
                  </a:lnTo>
                  <a:lnTo>
                    <a:pt x="1358571" y="146541"/>
                  </a:lnTo>
                  <a:lnTo>
                    <a:pt x="1405030" y="168188"/>
                  </a:lnTo>
                  <a:lnTo>
                    <a:pt x="1451122" y="190551"/>
                  </a:lnTo>
                  <a:lnTo>
                    <a:pt x="1496906" y="213507"/>
                  </a:lnTo>
                  <a:lnTo>
                    <a:pt x="1542446" y="236933"/>
                  </a:lnTo>
                  <a:lnTo>
                    <a:pt x="1587802" y="260708"/>
                  </a:lnTo>
                  <a:lnTo>
                    <a:pt x="1633035" y="284707"/>
                  </a:lnTo>
                  <a:lnTo>
                    <a:pt x="1723378" y="332889"/>
                  </a:lnTo>
                  <a:lnTo>
                    <a:pt x="1768611" y="356826"/>
                  </a:lnTo>
                  <a:lnTo>
                    <a:pt x="1813967" y="380498"/>
                  </a:lnTo>
                  <a:lnTo>
                    <a:pt x="1859506" y="403782"/>
                  </a:lnTo>
                  <a:lnTo>
                    <a:pt x="1905291" y="426554"/>
                  </a:lnTo>
                  <a:lnTo>
                    <a:pt x="1951382" y="448692"/>
                  </a:lnTo>
                  <a:lnTo>
                    <a:pt x="1997842" y="470073"/>
                  </a:lnTo>
                  <a:lnTo>
                    <a:pt x="2044730" y="490575"/>
                  </a:lnTo>
                  <a:lnTo>
                    <a:pt x="2092109" y="510075"/>
                  </a:lnTo>
                  <a:lnTo>
                    <a:pt x="2139327" y="528893"/>
                  </a:lnTo>
                  <a:lnTo>
                    <a:pt x="2186428" y="547976"/>
                  </a:lnTo>
                  <a:lnTo>
                    <a:pt x="2233140" y="567797"/>
                  </a:lnTo>
                  <a:lnTo>
                    <a:pt x="2279194" y="588828"/>
                  </a:lnTo>
                  <a:lnTo>
                    <a:pt x="2324316" y="611542"/>
                  </a:lnTo>
                  <a:lnTo>
                    <a:pt x="2368235" y="636410"/>
                  </a:lnTo>
                  <a:lnTo>
                    <a:pt x="2410679" y="663906"/>
                  </a:lnTo>
                  <a:lnTo>
                    <a:pt x="2451377" y="694500"/>
                  </a:lnTo>
                  <a:lnTo>
                    <a:pt x="2490412" y="728431"/>
                  </a:lnTo>
                  <a:lnTo>
                    <a:pt x="2527005" y="765201"/>
                  </a:lnTo>
                  <a:lnTo>
                    <a:pt x="2561010" y="804541"/>
                  </a:lnTo>
                  <a:lnTo>
                    <a:pt x="2592283" y="846179"/>
                  </a:lnTo>
                  <a:lnTo>
                    <a:pt x="2620679" y="889846"/>
                  </a:lnTo>
                  <a:lnTo>
                    <a:pt x="2646054" y="935270"/>
                  </a:lnTo>
                  <a:lnTo>
                    <a:pt x="2668263" y="982182"/>
                  </a:lnTo>
                  <a:lnTo>
                    <a:pt x="2687335" y="1029679"/>
                  </a:lnTo>
                  <a:lnTo>
                    <a:pt x="2703328" y="1078315"/>
                  </a:lnTo>
                  <a:lnTo>
                    <a:pt x="2716135" y="1127879"/>
                  </a:lnTo>
                  <a:lnTo>
                    <a:pt x="2725651" y="1178157"/>
                  </a:lnTo>
                  <a:lnTo>
                    <a:pt x="2731768" y="1228938"/>
                  </a:lnTo>
                  <a:lnTo>
                    <a:pt x="2734381" y="1280008"/>
                  </a:lnTo>
                  <a:lnTo>
                    <a:pt x="2733383" y="1331156"/>
                  </a:lnTo>
                  <a:lnTo>
                    <a:pt x="2728119" y="1382532"/>
                  </a:lnTo>
                  <a:lnTo>
                    <a:pt x="2718433" y="1433782"/>
                  </a:lnTo>
                  <a:lnTo>
                    <a:pt x="2704973" y="1484647"/>
                  </a:lnTo>
                  <a:lnTo>
                    <a:pt x="2688384" y="1534864"/>
                  </a:lnTo>
                  <a:lnTo>
                    <a:pt x="2669361" y="1584054"/>
                  </a:lnTo>
                  <a:lnTo>
                    <a:pt x="165015" y="1584054"/>
                  </a:lnTo>
                  <a:lnTo>
                    <a:pt x="138487" y="1522207"/>
                  </a:lnTo>
                  <a:lnTo>
                    <a:pt x="120137" y="1476287"/>
                  </a:lnTo>
                  <a:lnTo>
                    <a:pt x="102841" y="1429845"/>
                  </a:lnTo>
                  <a:lnTo>
                    <a:pt x="86662" y="1382924"/>
                  </a:lnTo>
                  <a:lnTo>
                    <a:pt x="71661" y="1335565"/>
                  </a:lnTo>
                  <a:lnTo>
                    <a:pt x="57901" y="1287810"/>
                  </a:lnTo>
                  <a:lnTo>
                    <a:pt x="45445" y="1239699"/>
                  </a:lnTo>
                  <a:lnTo>
                    <a:pt x="34355" y="1191275"/>
                  </a:lnTo>
                  <a:lnTo>
                    <a:pt x="24694" y="1142579"/>
                  </a:lnTo>
                  <a:lnTo>
                    <a:pt x="16523" y="1093652"/>
                  </a:lnTo>
                  <a:lnTo>
                    <a:pt x="9906" y="1044536"/>
                  </a:lnTo>
                  <a:lnTo>
                    <a:pt x="4905" y="995273"/>
                  </a:lnTo>
                  <a:lnTo>
                    <a:pt x="1582" y="945903"/>
                  </a:lnTo>
                  <a:lnTo>
                    <a:pt x="0" y="896468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547638" y="0"/>
            <a:ext cx="4740910" cy="1904364"/>
          </a:xfrm>
          <a:custGeom>
            <a:avLst/>
            <a:gdLst/>
            <a:ahLst/>
            <a:cxnLst/>
            <a:rect l="l" t="t" r="r" b="b"/>
            <a:pathLst>
              <a:path w="4740909" h="1904364">
                <a:moveTo>
                  <a:pt x="4740361" y="0"/>
                </a:moveTo>
                <a:lnTo>
                  <a:pt x="4740361" y="1493169"/>
                </a:lnTo>
                <a:lnTo>
                  <a:pt x="4706825" y="1526625"/>
                </a:lnTo>
                <a:lnTo>
                  <a:pt x="4671780" y="1559145"/>
                </a:lnTo>
                <a:lnTo>
                  <a:pt x="4635484" y="1590427"/>
                </a:lnTo>
                <a:lnTo>
                  <a:pt x="4597931" y="1620426"/>
                </a:lnTo>
                <a:lnTo>
                  <a:pt x="4559117" y="1649100"/>
                </a:lnTo>
                <a:lnTo>
                  <a:pt x="4519038" y="1676404"/>
                </a:lnTo>
                <a:lnTo>
                  <a:pt x="4477690" y="1702296"/>
                </a:lnTo>
                <a:lnTo>
                  <a:pt x="4435068" y="1726732"/>
                </a:lnTo>
                <a:lnTo>
                  <a:pt x="4391168" y="1749668"/>
                </a:lnTo>
                <a:lnTo>
                  <a:pt x="4345985" y="1771061"/>
                </a:lnTo>
                <a:lnTo>
                  <a:pt x="4299515" y="1790868"/>
                </a:lnTo>
                <a:lnTo>
                  <a:pt x="4252963" y="1808671"/>
                </a:lnTo>
                <a:lnTo>
                  <a:pt x="4206146" y="1824837"/>
                </a:lnTo>
                <a:lnTo>
                  <a:pt x="4159084" y="1839401"/>
                </a:lnTo>
                <a:lnTo>
                  <a:pt x="4111798" y="1852394"/>
                </a:lnTo>
                <a:lnTo>
                  <a:pt x="4064308" y="1863852"/>
                </a:lnTo>
                <a:lnTo>
                  <a:pt x="4016633" y="1873807"/>
                </a:lnTo>
                <a:lnTo>
                  <a:pt x="3968794" y="1882293"/>
                </a:lnTo>
                <a:lnTo>
                  <a:pt x="3920812" y="1889343"/>
                </a:lnTo>
                <a:lnTo>
                  <a:pt x="3872706" y="1894991"/>
                </a:lnTo>
                <a:lnTo>
                  <a:pt x="3824496" y="1899271"/>
                </a:lnTo>
                <a:lnTo>
                  <a:pt x="3776203" y="1902215"/>
                </a:lnTo>
                <a:lnTo>
                  <a:pt x="3727847" y="1903858"/>
                </a:lnTo>
                <a:lnTo>
                  <a:pt x="3679447" y="1904233"/>
                </a:lnTo>
                <a:lnTo>
                  <a:pt x="3631024" y="1903373"/>
                </a:lnTo>
                <a:lnTo>
                  <a:pt x="3582599" y="1901313"/>
                </a:lnTo>
                <a:lnTo>
                  <a:pt x="3534191" y="1898084"/>
                </a:lnTo>
                <a:lnTo>
                  <a:pt x="3485820" y="1893722"/>
                </a:lnTo>
                <a:lnTo>
                  <a:pt x="3437506" y="1888259"/>
                </a:lnTo>
                <a:lnTo>
                  <a:pt x="3389271" y="1881729"/>
                </a:lnTo>
                <a:lnTo>
                  <a:pt x="3341133" y="1874165"/>
                </a:lnTo>
                <a:lnTo>
                  <a:pt x="3293113" y="1865601"/>
                </a:lnTo>
                <a:lnTo>
                  <a:pt x="3245232" y="1856070"/>
                </a:lnTo>
                <a:lnTo>
                  <a:pt x="3197508" y="1845607"/>
                </a:lnTo>
                <a:lnTo>
                  <a:pt x="3149963" y="1834244"/>
                </a:lnTo>
                <a:lnTo>
                  <a:pt x="3102617" y="1822014"/>
                </a:lnTo>
                <a:lnTo>
                  <a:pt x="3055489" y="1808953"/>
                </a:lnTo>
                <a:lnTo>
                  <a:pt x="3008600" y="1795092"/>
                </a:lnTo>
                <a:lnTo>
                  <a:pt x="2961970" y="1780465"/>
                </a:lnTo>
                <a:lnTo>
                  <a:pt x="2915619" y="1765106"/>
                </a:lnTo>
                <a:lnTo>
                  <a:pt x="2869567" y="1749049"/>
                </a:lnTo>
                <a:lnTo>
                  <a:pt x="2823835" y="1732327"/>
                </a:lnTo>
                <a:lnTo>
                  <a:pt x="2778442" y="1714973"/>
                </a:lnTo>
                <a:lnTo>
                  <a:pt x="2733409" y="1697020"/>
                </a:lnTo>
                <a:lnTo>
                  <a:pt x="2687046" y="1677883"/>
                </a:lnTo>
                <a:lnTo>
                  <a:pt x="2640937" y="1658247"/>
                </a:lnTo>
                <a:lnTo>
                  <a:pt x="2595068" y="1638141"/>
                </a:lnTo>
                <a:lnTo>
                  <a:pt x="2549424" y="1617595"/>
                </a:lnTo>
                <a:lnTo>
                  <a:pt x="2503988" y="1596640"/>
                </a:lnTo>
                <a:lnTo>
                  <a:pt x="2458747" y="1575306"/>
                </a:lnTo>
                <a:lnTo>
                  <a:pt x="2413686" y="1553622"/>
                </a:lnTo>
                <a:lnTo>
                  <a:pt x="2368790" y="1531618"/>
                </a:lnTo>
                <a:lnTo>
                  <a:pt x="2324042" y="1509325"/>
                </a:lnTo>
                <a:lnTo>
                  <a:pt x="2279430" y="1486772"/>
                </a:lnTo>
                <a:lnTo>
                  <a:pt x="2234937" y="1463989"/>
                </a:lnTo>
                <a:lnTo>
                  <a:pt x="2190549" y="1441006"/>
                </a:lnTo>
                <a:lnTo>
                  <a:pt x="2146251" y="1417854"/>
                </a:lnTo>
                <a:lnTo>
                  <a:pt x="2102027" y="1394562"/>
                </a:lnTo>
                <a:lnTo>
                  <a:pt x="2057864" y="1371160"/>
                </a:lnTo>
                <a:lnTo>
                  <a:pt x="1837419" y="1253550"/>
                </a:lnTo>
                <a:lnTo>
                  <a:pt x="1749137" y="1206786"/>
                </a:lnTo>
                <a:lnTo>
                  <a:pt x="1704913" y="1183584"/>
                </a:lnTo>
                <a:lnTo>
                  <a:pt x="1660615" y="1160541"/>
                </a:lnTo>
                <a:lnTo>
                  <a:pt x="1616227" y="1137689"/>
                </a:lnTo>
                <a:lnTo>
                  <a:pt x="1571734" y="1115056"/>
                </a:lnTo>
                <a:lnTo>
                  <a:pt x="1527121" y="1092672"/>
                </a:lnTo>
                <a:lnTo>
                  <a:pt x="1482374" y="1070569"/>
                </a:lnTo>
                <a:lnTo>
                  <a:pt x="1437478" y="1048775"/>
                </a:lnTo>
                <a:lnTo>
                  <a:pt x="1392416" y="1027320"/>
                </a:lnTo>
                <a:lnTo>
                  <a:pt x="1347176" y="1006236"/>
                </a:lnTo>
                <a:lnTo>
                  <a:pt x="1301740" y="985550"/>
                </a:lnTo>
                <a:lnTo>
                  <a:pt x="1256096" y="965294"/>
                </a:lnTo>
                <a:lnTo>
                  <a:pt x="1210226" y="945498"/>
                </a:lnTo>
                <a:lnTo>
                  <a:pt x="1164118" y="926191"/>
                </a:lnTo>
                <a:lnTo>
                  <a:pt x="1117755" y="907404"/>
                </a:lnTo>
                <a:lnTo>
                  <a:pt x="1025600" y="870641"/>
                </a:lnTo>
                <a:lnTo>
                  <a:pt x="979574" y="852123"/>
                </a:lnTo>
                <a:lnTo>
                  <a:pt x="933672" y="833360"/>
                </a:lnTo>
                <a:lnTo>
                  <a:pt x="887959" y="814237"/>
                </a:lnTo>
                <a:lnTo>
                  <a:pt x="842501" y="794638"/>
                </a:lnTo>
                <a:lnTo>
                  <a:pt x="797365" y="774448"/>
                </a:lnTo>
                <a:lnTo>
                  <a:pt x="752618" y="753552"/>
                </a:lnTo>
                <a:lnTo>
                  <a:pt x="708324" y="731835"/>
                </a:lnTo>
                <a:lnTo>
                  <a:pt x="664552" y="709180"/>
                </a:lnTo>
                <a:lnTo>
                  <a:pt x="621366" y="685473"/>
                </a:lnTo>
                <a:lnTo>
                  <a:pt x="578834" y="660598"/>
                </a:lnTo>
                <a:lnTo>
                  <a:pt x="537021" y="634440"/>
                </a:lnTo>
                <a:lnTo>
                  <a:pt x="495994" y="606883"/>
                </a:lnTo>
                <a:lnTo>
                  <a:pt x="455819" y="577813"/>
                </a:lnTo>
                <a:lnTo>
                  <a:pt x="416562" y="547114"/>
                </a:lnTo>
                <a:lnTo>
                  <a:pt x="377891" y="514698"/>
                </a:lnTo>
                <a:lnTo>
                  <a:pt x="340376" y="480828"/>
                </a:lnTo>
                <a:lnTo>
                  <a:pt x="304054" y="445572"/>
                </a:lnTo>
                <a:lnTo>
                  <a:pt x="268958" y="408995"/>
                </a:lnTo>
                <a:lnTo>
                  <a:pt x="235125" y="371163"/>
                </a:lnTo>
                <a:lnTo>
                  <a:pt x="202589" y="332142"/>
                </a:lnTo>
                <a:lnTo>
                  <a:pt x="171386" y="291999"/>
                </a:lnTo>
                <a:lnTo>
                  <a:pt x="141552" y="250798"/>
                </a:lnTo>
                <a:lnTo>
                  <a:pt x="113122" y="208608"/>
                </a:lnTo>
                <a:lnTo>
                  <a:pt x="86130" y="165492"/>
                </a:lnTo>
                <a:lnTo>
                  <a:pt x="60613" y="121518"/>
                </a:lnTo>
                <a:lnTo>
                  <a:pt x="36605" y="76752"/>
                </a:lnTo>
                <a:lnTo>
                  <a:pt x="14143" y="31259"/>
                </a:lnTo>
                <a:lnTo>
                  <a:pt x="0" y="0"/>
                </a:lnTo>
                <a:lnTo>
                  <a:pt x="4740361" y="0"/>
                </a:lnTo>
                <a:close/>
              </a:path>
            </a:pathLst>
          </a:custGeom>
          <a:solidFill>
            <a:srgbClr val="04335C">
              <a:alpha val="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05950" y="484419"/>
            <a:ext cx="7957050" cy="167417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400" dirty="0">
                <a:latin typeface="DejaVu Serif"/>
                <a:cs typeface="DejaVu Serif"/>
              </a:rPr>
              <a:t>USING FPT.AI TO CONVERT 		AUDIO TO TEXT</a:t>
            </a:r>
            <a:endParaRPr lang="en-US" sz="5050" dirty="0">
              <a:latin typeface="DejaVu Serif"/>
              <a:cs typeface="DejaVu Serif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AA8513-5B8E-492A-86D8-B99C2002D11A}"/>
              </a:ext>
            </a:extLst>
          </p:cNvPr>
          <p:cNvSpPr/>
          <p:nvPr/>
        </p:nvSpPr>
        <p:spPr>
          <a:xfrm>
            <a:off x="1848780" y="2460450"/>
            <a:ext cx="6914219" cy="51064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Using </a:t>
            </a:r>
            <a:r>
              <a:rPr lang="en-US" sz="2400" dirty="0"/>
              <a:t>fpt.ai API </a:t>
            </a:r>
            <a:r>
              <a:rPr lang="en-US" sz="2400" dirty="0">
                <a:solidFill>
                  <a:schemeClr val="tx1"/>
                </a:solidFill>
              </a:rPr>
              <a:t>to convert audio to text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BBFB98-9F03-4128-B1F0-F7C2C52E5FD1}"/>
              </a:ext>
            </a:extLst>
          </p:cNvPr>
          <p:cNvSpPr/>
          <p:nvPr/>
        </p:nvSpPr>
        <p:spPr>
          <a:xfrm>
            <a:off x="10258871" y="199152"/>
            <a:ext cx="6914259" cy="480060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#API FPT:</a:t>
            </a:r>
          </a:p>
          <a:p>
            <a:r>
              <a:rPr lang="en-US" dirty="0"/>
              <a:t>'''--For somehow FPT.AI API (free API) will get limit rate to use then we have to using more </a:t>
            </a:r>
            <a:r>
              <a:rPr lang="en-US" dirty="0" err="1"/>
              <a:t>codelines</a:t>
            </a:r>
            <a:r>
              <a:rPr lang="en-US" dirty="0"/>
              <a:t>--'''</a:t>
            </a:r>
          </a:p>
          <a:p>
            <a:r>
              <a:rPr lang="en-US" dirty="0"/>
              <a:t>'''-- Once audio we will try once API --'''</a:t>
            </a:r>
          </a:p>
          <a:p>
            <a:r>
              <a:rPr lang="en-US" dirty="0"/>
              <a:t>'''-- Anyway, if it's got limited. Don't worry. We prepared, below are some API keys we prepared, try it.. --'''</a:t>
            </a:r>
          </a:p>
          <a:p>
            <a:r>
              <a:rPr lang="en-US" dirty="0"/>
              <a:t>'''-- nYvfiwnSbtuKy0OK37W4aTVYaVzM3q3Q: Key 1</a:t>
            </a:r>
          </a:p>
          <a:p>
            <a:r>
              <a:rPr lang="en-US" dirty="0"/>
              <a:t>  zMMA0wOD4S0dlHNtIoULGickGb0ojvt1: Key 2</a:t>
            </a:r>
          </a:p>
          <a:p>
            <a:r>
              <a:rPr lang="en-US" dirty="0"/>
              <a:t>  GZhmL9nML2pJ8dncoXQ8IMLXvPnDQsHN</a:t>
            </a:r>
          </a:p>
          <a:p>
            <a:r>
              <a:rPr lang="en-US" dirty="0"/>
              <a:t>  aDStwoJ17CqKwfF1QZ3gxA4aCo0exMnk</a:t>
            </a:r>
          </a:p>
          <a:p>
            <a:r>
              <a:rPr lang="en-US" dirty="0"/>
              <a:t>  iedpov8BdCqIFWxXNr4LeAIIaAjcsfEo</a:t>
            </a:r>
          </a:p>
          <a:p>
            <a:r>
              <a:rPr lang="en-US" dirty="0"/>
              <a:t>  EdyezNlk7VhZEuiz3N7qGHyKZ5KtRg8Y---'''</a:t>
            </a:r>
          </a:p>
          <a:p>
            <a:r>
              <a:rPr lang="en-US" dirty="0"/>
              <a:t># if not work.. Connect FPT.AI:</a:t>
            </a:r>
          </a:p>
          <a:p>
            <a:r>
              <a:rPr lang="en-US" dirty="0"/>
              <a:t># + Sign in an account then make your own API.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00AB03B-BAB3-4404-A076-2AF864D368A2}"/>
              </a:ext>
            </a:extLst>
          </p:cNvPr>
          <p:cNvCxnSpPr>
            <a:cxnSpLocks/>
            <a:stCxn id="10" idx="3"/>
            <a:endCxn id="10" idx="1"/>
          </p:cNvCxnSpPr>
          <p:nvPr/>
        </p:nvCxnSpPr>
        <p:spPr>
          <a:xfrm flipH="1">
            <a:off x="0" y="5198904"/>
            <a:ext cx="18288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724DE59C-C485-4DEB-B2FC-EB4919083895}"/>
              </a:ext>
            </a:extLst>
          </p:cNvPr>
          <p:cNvSpPr/>
          <p:nvPr/>
        </p:nvSpPr>
        <p:spPr>
          <a:xfrm>
            <a:off x="1848780" y="3356306"/>
            <a:ext cx="6914220" cy="1450412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'''------------------------------------</a:t>
            </a:r>
          </a:p>
          <a:p>
            <a:r>
              <a:rPr lang="en-US" dirty="0"/>
              <a:t>USING API FPT: </a:t>
            </a:r>
          </a:p>
          <a:p>
            <a:r>
              <a:rPr lang="en-US" dirty="0"/>
              <a:t>  use fpt.ai speech-to-text engine to convert the parts (of the audio) into texts</a:t>
            </a:r>
          </a:p>
          <a:p>
            <a:r>
              <a:rPr lang="en-US" dirty="0"/>
              <a:t>------------------------------------'''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5452431-6300-4627-BB79-BB7C9BA7C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745" y="5464909"/>
            <a:ext cx="12534509" cy="4617179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5E1A95B-DAB6-4A00-BD5B-3F48A63BFC97}"/>
              </a:ext>
            </a:extLst>
          </p:cNvPr>
          <p:cNvCxnSpPr>
            <a:stCxn id="10" idx="0"/>
          </p:cNvCxnSpPr>
          <p:nvPr/>
        </p:nvCxnSpPr>
        <p:spPr>
          <a:xfrm>
            <a:off x="9144000" y="0"/>
            <a:ext cx="0" cy="51989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0810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3">
            <a:extLst>
              <a:ext uri="{FF2B5EF4-FFF2-40B4-BE49-F238E27FC236}">
                <a16:creationId xmlns:a16="http://schemas.microsoft.com/office/drawing/2014/main" id="{5E2EEF73-7FD1-4A3C-9A61-CB24EF005454}"/>
              </a:ext>
            </a:extLst>
          </p:cNvPr>
          <p:cNvSpPr/>
          <p:nvPr/>
        </p:nvSpPr>
        <p:spPr>
          <a:xfrm>
            <a:off x="0" y="-28653"/>
            <a:ext cx="18288000" cy="103978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5" name="object 5"/>
          <p:cNvGrpSpPr/>
          <p:nvPr/>
        </p:nvGrpSpPr>
        <p:grpSpPr>
          <a:xfrm>
            <a:off x="0" y="6028466"/>
            <a:ext cx="4563110" cy="4340860"/>
            <a:chOff x="0" y="5946580"/>
            <a:chExt cx="4563110" cy="4340860"/>
          </a:xfrm>
        </p:grpSpPr>
        <p:sp>
          <p:nvSpPr>
            <p:cNvPr id="6" name="object 6"/>
            <p:cNvSpPr/>
            <p:nvPr/>
          </p:nvSpPr>
          <p:spPr>
            <a:xfrm>
              <a:off x="1028699" y="8686799"/>
              <a:ext cx="571500" cy="571500"/>
            </a:xfrm>
            <a:custGeom>
              <a:avLst/>
              <a:gdLst/>
              <a:ahLst/>
              <a:cxnLst/>
              <a:rect l="l" t="t" r="r" b="b"/>
              <a:pathLst>
                <a:path w="571500" h="571500">
                  <a:moveTo>
                    <a:pt x="285750" y="571500"/>
                  </a:moveTo>
                  <a:lnTo>
                    <a:pt x="243821" y="568407"/>
                  </a:lnTo>
                  <a:lnTo>
                    <a:pt x="202801" y="559195"/>
                  </a:lnTo>
                  <a:lnTo>
                    <a:pt x="163576" y="544064"/>
                  </a:lnTo>
                  <a:lnTo>
                    <a:pt x="126995" y="523342"/>
                  </a:lnTo>
                  <a:lnTo>
                    <a:pt x="93851" y="497476"/>
                  </a:lnTo>
                  <a:lnTo>
                    <a:pt x="64862" y="467027"/>
                  </a:lnTo>
                  <a:lnTo>
                    <a:pt x="40653" y="432655"/>
                  </a:lnTo>
                  <a:lnTo>
                    <a:pt x="21751" y="395101"/>
                  </a:lnTo>
                  <a:lnTo>
                    <a:pt x="8563" y="355181"/>
                  </a:lnTo>
                  <a:lnTo>
                    <a:pt x="1375" y="313758"/>
                  </a:lnTo>
                  <a:lnTo>
                    <a:pt x="0" y="285750"/>
                  </a:lnTo>
                  <a:lnTo>
                    <a:pt x="85" y="278735"/>
                  </a:lnTo>
                  <a:lnTo>
                    <a:pt x="4206" y="236899"/>
                  </a:lnTo>
                  <a:lnTo>
                    <a:pt x="14422" y="196113"/>
                  </a:lnTo>
                  <a:lnTo>
                    <a:pt x="30510" y="157275"/>
                  </a:lnTo>
                  <a:lnTo>
                    <a:pt x="52126" y="121211"/>
                  </a:lnTo>
                  <a:lnTo>
                    <a:pt x="78794" y="88715"/>
                  </a:lnTo>
                  <a:lnTo>
                    <a:pt x="109949" y="60478"/>
                  </a:lnTo>
                  <a:lnTo>
                    <a:pt x="144902" y="37123"/>
                  </a:lnTo>
                  <a:lnTo>
                    <a:pt x="182912" y="19146"/>
                  </a:lnTo>
                  <a:lnTo>
                    <a:pt x="223139" y="6943"/>
                  </a:lnTo>
                  <a:lnTo>
                    <a:pt x="264731" y="773"/>
                  </a:lnTo>
                  <a:lnTo>
                    <a:pt x="285750" y="0"/>
                  </a:lnTo>
                  <a:lnTo>
                    <a:pt x="292764" y="85"/>
                  </a:lnTo>
                  <a:lnTo>
                    <a:pt x="334600" y="4206"/>
                  </a:lnTo>
                  <a:lnTo>
                    <a:pt x="375386" y="14422"/>
                  </a:lnTo>
                  <a:lnTo>
                    <a:pt x="414224" y="30510"/>
                  </a:lnTo>
                  <a:lnTo>
                    <a:pt x="450288" y="52126"/>
                  </a:lnTo>
                  <a:lnTo>
                    <a:pt x="482784" y="78794"/>
                  </a:lnTo>
                  <a:lnTo>
                    <a:pt x="511021" y="109949"/>
                  </a:lnTo>
                  <a:lnTo>
                    <a:pt x="534376" y="144902"/>
                  </a:lnTo>
                  <a:lnTo>
                    <a:pt x="552353" y="182912"/>
                  </a:lnTo>
                  <a:lnTo>
                    <a:pt x="564556" y="223139"/>
                  </a:lnTo>
                  <a:lnTo>
                    <a:pt x="570726" y="264731"/>
                  </a:lnTo>
                  <a:lnTo>
                    <a:pt x="571500" y="285750"/>
                  </a:lnTo>
                  <a:lnTo>
                    <a:pt x="571414" y="292764"/>
                  </a:lnTo>
                  <a:lnTo>
                    <a:pt x="567293" y="334600"/>
                  </a:lnTo>
                  <a:lnTo>
                    <a:pt x="557076" y="375386"/>
                  </a:lnTo>
                  <a:lnTo>
                    <a:pt x="540989" y="414224"/>
                  </a:lnTo>
                  <a:lnTo>
                    <a:pt x="519373" y="450288"/>
                  </a:lnTo>
                  <a:lnTo>
                    <a:pt x="492705" y="482784"/>
                  </a:lnTo>
                  <a:lnTo>
                    <a:pt x="461550" y="511021"/>
                  </a:lnTo>
                  <a:lnTo>
                    <a:pt x="426597" y="534376"/>
                  </a:lnTo>
                  <a:lnTo>
                    <a:pt x="388587" y="552353"/>
                  </a:lnTo>
                  <a:lnTo>
                    <a:pt x="348360" y="564556"/>
                  </a:lnTo>
                  <a:lnTo>
                    <a:pt x="306768" y="570726"/>
                  </a:lnTo>
                  <a:lnTo>
                    <a:pt x="285750" y="571500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5946580"/>
              <a:ext cx="2990850" cy="4340860"/>
            </a:xfrm>
            <a:custGeom>
              <a:avLst/>
              <a:gdLst/>
              <a:ahLst/>
              <a:cxnLst/>
              <a:rect l="l" t="t" r="r" b="b"/>
              <a:pathLst>
                <a:path w="2990850" h="4340859">
                  <a:moveTo>
                    <a:pt x="0" y="446"/>
                  </a:moveTo>
                  <a:lnTo>
                    <a:pt x="13109" y="0"/>
                  </a:lnTo>
                  <a:lnTo>
                    <a:pt x="62068" y="309"/>
                  </a:lnTo>
                  <a:lnTo>
                    <a:pt x="111443" y="2624"/>
                  </a:lnTo>
                  <a:lnTo>
                    <a:pt x="161217" y="6985"/>
                  </a:lnTo>
                  <a:lnTo>
                    <a:pt x="211596" y="13404"/>
                  </a:lnTo>
                  <a:lnTo>
                    <a:pt x="261392" y="21519"/>
                  </a:lnTo>
                  <a:lnTo>
                    <a:pt x="310605" y="31286"/>
                  </a:lnTo>
                  <a:lnTo>
                    <a:pt x="359231" y="42659"/>
                  </a:lnTo>
                  <a:lnTo>
                    <a:pt x="407268" y="55594"/>
                  </a:lnTo>
                  <a:lnTo>
                    <a:pt x="454713" y="70046"/>
                  </a:lnTo>
                  <a:lnTo>
                    <a:pt x="501566" y="85969"/>
                  </a:lnTo>
                  <a:lnTo>
                    <a:pt x="547822" y="103319"/>
                  </a:lnTo>
                  <a:lnTo>
                    <a:pt x="593480" y="122051"/>
                  </a:lnTo>
                  <a:lnTo>
                    <a:pt x="638538" y="142118"/>
                  </a:lnTo>
                  <a:lnTo>
                    <a:pt x="682993" y="163477"/>
                  </a:lnTo>
                  <a:lnTo>
                    <a:pt x="726842" y="186083"/>
                  </a:lnTo>
                  <a:lnTo>
                    <a:pt x="770085" y="209890"/>
                  </a:lnTo>
                  <a:lnTo>
                    <a:pt x="812717" y="234853"/>
                  </a:lnTo>
                  <a:lnTo>
                    <a:pt x="854737" y="260927"/>
                  </a:lnTo>
                  <a:lnTo>
                    <a:pt x="896143" y="288067"/>
                  </a:lnTo>
                  <a:lnTo>
                    <a:pt x="936932" y="316229"/>
                  </a:lnTo>
                  <a:lnTo>
                    <a:pt x="977102" y="345366"/>
                  </a:lnTo>
                  <a:lnTo>
                    <a:pt x="1016651" y="375435"/>
                  </a:lnTo>
                  <a:lnTo>
                    <a:pt x="1055575" y="406390"/>
                  </a:lnTo>
                  <a:lnTo>
                    <a:pt x="1093874" y="438186"/>
                  </a:lnTo>
                  <a:lnTo>
                    <a:pt x="1131544" y="470777"/>
                  </a:lnTo>
                  <a:lnTo>
                    <a:pt x="1168583" y="504120"/>
                  </a:lnTo>
                  <a:lnTo>
                    <a:pt x="1204990" y="538168"/>
                  </a:lnTo>
                  <a:lnTo>
                    <a:pt x="1240760" y="572878"/>
                  </a:lnTo>
                  <a:lnTo>
                    <a:pt x="1275894" y="608203"/>
                  </a:lnTo>
                  <a:lnTo>
                    <a:pt x="1310387" y="644098"/>
                  </a:lnTo>
                  <a:lnTo>
                    <a:pt x="1344237" y="680520"/>
                  </a:lnTo>
                  <a:lnTo>
                    <a:pt x="1377443" y="717422"/>
                  </a:lnTo>
                  <a:lnTo>
                    <a:pt x="1410002" y="754759"/>
                  </a:lnTo>
                  <a:lnTo>
                    <a:pt x="1441912" y="792488"/>
                  </a:lnTo>
                  <a:lnTo>
                    <a:pt x="1474241" y="831729"/>
                  </a:lnTo>
                  <a:lnTo>
                    <a:pt x="1506080" y="871312"/>
                  </a:lnTo>
                  <a:lnTo>
                    <a:pt x="1537458" y="911215"/>
                  </a:lnTo>
                  <a:lnTo>
                    <a:pt x="1568407" y="951417"/>
                  </a:lnTo>
                  <a:lnTo>
                    <a:pt x="1598958" y="991896"/>
                  </a:lnTo>
                  <a:lnTo>
                    <a:pt x="1629141" y="1032629"/>
                  </a:lnTo>
                  <a:lnTo>
                    <a:pt x="1658988" y="1073594"/>
                  </a:lnTo>
                  <a:lnTo>
                    <a:pt x="1688531" y="1114770"/>
                  </a:lnTo>
                  <a:lnTo>
                    <a:pt x="1717799" y="1156134"/>
                  </a:lnTo>
                  <a:lnTo>
                    <a:pt x="1746824" y="1197665"/>
                  </a:lnTo>
                  <a:lnTo>
                    <a:pt x="1775637" y="1239340"/>
                  </a:lnTo>
                  <a:lnTo>
                    <a:pt x="1804268" y="1281138"/>
                  </a:lnTo>
                  <a:lnTo>
                    <a:pt x="1832750" y="1323036"/>
                  </a:lnTo>
                  <a:lnTo>
                    <a:pt x="1861113" y="1365013"/>
                  </a:lnTo>
                  <a:lnTo>
                    <a:pt x="2030527" y="1617291"/>
                  </a:lnTo>
                  <a:lnTo>
                    <a:pt x="2058925" y="1659202"/>
                  </a:lnTo>
                  <a:lnTo>
                    <a:pt x="2087452" y="1701015"/>
                  </a:lnTo>
                  <a:lnTo>
                    <a:pt x="2116139" y="1742709"/>
                  </a:lnTo>
                  <a:lnTo>
                    <a:pt x="2145018" y="1784261"/>
                  </a:lnTo>
                  <a:lnTo>
                    <a:pt x="2174118" y="1825651"/>
                  </a:lnTo>
                  <a:lnTo>
                    <a:pt x="2203472" y="1866854"/>
                  </a:lnTo>
                  <a:lnTo>
                    <a:pt x="2233110" y="1907851"/>
                  </a:lnTo>
                  <a:lnTo>
                    <a:pt x="2263063" y="1948618"/>
                  </a:lnTo>
                  <a:lnTo>
                    <a:pt x="2293363" y="1989133"/>
                  </a:lnTo>
                  <a:lnTo>
                    <a:pt x="2324040" y="2029376"/>
                  </a:lnTo>
                  <a:lnTo>
                    <a:pt x="2355125" y="2069323"/>
                  </a:lnTo>
                  <a:lnTo>
                    <a:pt x="2386649" y="2108952"/>
                  </a:lnTo>
                  <a:lnTo>
                    <a:pt x="2418644" y="2148243"/>
                  </a:lnTo>
                  <a:lnTo>
                    <a:pt x="2451140" y="2187172"/>
                  </a:lnTo>
                  <a:lnTo>
                    <a:pt x="2516513" y="2264587"/>
                  </a:lnTo>
                  <a:lnTo>
                    <a:pt x="2549059" y="2303411"/>
                  </a:lnTo>
                  <a:lnTo>
                    <a:pt x="2581336" y="2342423"/>
                  </a:lnTo>
                  <a:lnTo>
                    <a:pt x="2613215" y="2381704"/>
                  </a:lnTo>
                  <a:lnTo>
                    <a:pt x="2644563" y="2421336"/>
                  </a:lnTo>
                  <a:lnTo>
                    <a:pt x="2675250" y="2461400"/>
                  </a:lnTo>
                  <a:lnTo>
                    <a:pt x="2705144" y="2501979"/>
                  </a:lnTo>
                  <a:lnTo>
                    <a:pt x="2734115" y="2543154"/>
                  </a:lnTo>
                  <a:lnTo>
                    <a:pt x="2762033" y="2585007"/>
                  </a:lnTo>
                  <a:lnTo>
                    <a:pt x="2788764" y="2627620"/>
                  </a:lnTo>
                  <a:lnTo>
                    <a:pt x="2814180" y="2671074"/>
                  </a:lnTo>
                  <a:lnTo>
                    <a:pt x="2838149" y="2715452"/>
                  </a:lnTo>
                  <a:lnTo>
                    <a:pt x="2860539" y="2760836"/>
                  </a:lnTo>
                  <a:lnTo>
                    <a:pt x="2881221" y="2807306"/>
                  </a:lnTo>
                  <a:lnTo>
                    <a:pt x="2899290" y="2852088"/>
                  </a:lnTo>
                  <a:lnTo>
                    <a:pt x="2915728" y="2897575"/>
                  </a:lnTo>
                  <a:lnTo>
                    <a:pt x="2930534" y="2943693"/>
                  </a:lnTo>
                  <a:lnTo>
                    <a:pt x="2943710" y="2990373"/>
                  </a:lnTo>
                  <a:lnTo>
                    <a:pt x="2955253" y="3037541"/>
                  </a:lnTo>
                  <a:lnTo>
                    <a:pt x="2965166" y="3085127"/>
                  </a:lnTo>
                  <a:lnTo>
                    <a:pt x="2973446" y="3133058"/>
                  </a:lnTo>
                  <a:lnTo>
                    <a:pt x="2980095" y="3181264"/>
                  </a:lnTo>
                  <a:lnTo>
                    <a:pt x="2985112" y="3229672"/>
                  </a:lnTo>
                  <a:lnTo>
                    <a:pt x="2988497" y="3278210"/>
                  </a:lnTo>
                  <a:lnTo>
                    <a:pt x="2990250" y="3326808"/>
                  </a:lnTo>
                  <a:lnTo>
                    <a:pt x="2990371" y="3375394"/>
                  </a:lnTo>
                  <a:lnTo>
                    <a:pt x="2988859" y="3423895"/>
                  </a:lnTo>
                  <a:lnTo>
                    <a:pt x="2985715" y="3472241"/>
                  </a:lnTo>
                  <a:lnTo>
                    <a:pt x="2980904" y="3523498"/>
                  </a:lnTo>
                  <a:lnTo>
                    <a:pt x="2974328" y="3574573"/>
                  </a:lnTo>
                  <a:lnTo>
                    <a:pt x="2965990" y="3625397"/>
                  </a:lnTo>
                  <a:lnTo>
                    <a:pt x="2955891" y="3675900"/>
                  </a:lnTo>
                  <a:lnTo>
                    <a:pt x="2944033" y="3726013"/>
                  </a:lnTo>
                  <a:lnTo>
                    <a:pt x="2930419" y="3775667"/>
                  </a:lnTo>
                  <a:lnTo>
                    <a:pt x="2915049" y="3824793"/>
                  </a:lnTo>
                  <a:lnTo>
                    <a:pt x="2897925" y="3873321"/>
                  </a:lnTo>
                  <a:lnTo>
                    <a:pt x="2879051" y="3921182"/>
                  </a:lnTo>
                  <a:lnTo>
                    <a:pt x="2858426" y="3968307"/>
                  </a:lnTo>
                  <a:lnTo>
                    <a:pt x="2836054" y="4014627"/>
                  </a:lnTo>
                  <a:lnTo>
                    <a:pt x="2811937" y="4060072"/>
                  </a:lnTo>
                  <a:lnTo>
                    <a:pt x="2786075" y="4104572"/>
                  </a:lnTo>
                  <a:lnTo>
                    <a:pt x="2760114" y="4145103"/>
                  </a:lnTo>
                  <a:lnTo>
                    <a:pt x="2732197" y="4184591"/>
                  </a:lnTo>
                  <a:lnTo>
                    <a:pt x="2702485" y="4223055"/>
                  </a:lnTo>
                  <a:lnTo>
                    <a:pt x="2671141" y="4260512"/>
                  </a:lnTo>
                  <a:lnTo>
                    <a:pt x="2638325" y="4296978"/>
                  </a:lnTo>
                  <a:lnTo>
                    <a:pt x="2604201" y="4332472"/>
                  </a:lnTo>
                  <a:lnTo>
                    <a:pt x="0" y="4340419"/>
                  </a:lnTo>
                  <a:lnTo>
                    <a:pt x="0" y="446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828282" y="8702944"/>
              <a:ext cx="2734945" cy="1584325"/>
            </a:xfrm>
            <a:custGeom>
              <a:avLst/>
              <a:gdLst/>
              <a:ahLst/>
              <a:cxnLst/>
              <a:rect l="l" t="t" r="r" b="b"/>
              <a:pathLst>
                <a:path w="2734945" h="1584325">
                  <a:moveTo>
                    <a:pt x="0" y="896468"/>
                  </a:moveTo>
                  <a:lnTo>
                    <a:pt x="221" y="847010"/>
                  </a:lnTo>
                  <a:lnTo>
                    <a:pt x="2307" y="797570"/>
                  </a:lnTo>
                  <a:lnTo>
                    <a:pt x="6322" y="748190"/>
                  </a:lnTo>
                  <a:lnTo>
                    <a:pt x="12328" y="698911"/>
                  </a:lnTo>
                  <a:lnTo>
                    <a:pt x="20386" y="649774"/>
                  </a:lnTo>
                  <a:lnTo>
                    <a:pt x="30607" y="601827"/>
                  </a:lnTo>
                  <a:lnTo>
                    <a:pt x="43069" y="554585"/>
                  </a:lnTo>
                  <a:lnTo>
                    <a:pt x="57788" y="508210"/>
                  </a:lnTo>
                  <a:lnTo>
                    <a:pt x="74780" y="462864"/>
                  </a:lnTo>
                  <a:lnTo>
                    <a:pt x="94061" y="418709"/>
                  </a:lnTo>
                  <a:lnTo>
                    <a:pt x="115649" y="375905"/>
                  </a:lnTo>
                  <a:lnTo>
                    <a:pt x="139557" y="334617"/>
                  </a:lnTo>
                  <a:lnTo>
                    <a:pt x="165804" y="295004"/>
                  </a:lnTo>
                  <a:lnTo>
                    <a:pt x="194405" y="257228"/>
                  </a:lnTo>
                  <a:lnTo>
                    <a:pt x="225376" y="221452"/>
                  </a:lnTo>
                  <a:lnTo>
                    <a:pt x="258733" y="187838"/>
                  </a:lnTo>
                  <a:lnTo>
                    <a:pt x="294494" y="156546"/>
                  </a:lnTo>
                  <a:lnTo>
                    <a:pt x="332672" y="127739"/>
                  </a:lnTo>
                  <a:lnTo>
                    <a:pt x="373286" y="101579"/>
                  </a:lnTo>
                  <a:lnTo>
                    <a:pt x="416351" y="78227"/>
                  </a:lnTo>
                  <a:lnTo>
                    <a:pt x="461883" y="57845"/>
                  </a:lnTo>
                  <a:lnTo>
                    <a:pt x="508308" y="40921"/>
                  </a:lnTo>
                  <a:lnTo>
                    <a:pt x="555207" y="27093"/>
                  </a:lnTo>
                  <a:lnTo>
                    <a:pt x="602505" y="16235"/>
                  </a:lnTo>
                  <a:lnTo>
                    <a:pt x="650127" y="8222"/>
                  </a:lnTo>
                  <a:lnTo>
                    <a:pt x="697997" y="2929"/>
                  </a:lnTo>
                  <a:lnTo>
                    <a:pt x="746039" y="230"/>
                  </a:lnTo>
                  <a:lnTo>
                    <a:pt x="794178" y="0"/>
                  </a:lnTo>
                  <a:lnTo>
                    <a:pt x="842339" y="2113"/>
                  </a:lnTo>
                  <a:lnTo>
                    <a:pt x="890446" y="6444"/>
                  </a:lnTo>
                  <a:lnTo>
                    <a:pt x="938424" y="12867"/>
                  </a:lnTo>
                  <a:lnTo>
                    <a:pt x="986197" y="21257"/>
                  </a:lnTo>
                  <a:lnTo>
                    <a:pt x="1033689" y="31490"/>
                  </a:lnTo>
                  <a:lnTo>
                    <a:pt x="1080825" y="43438"/>
                  </a:lnTo>
                  <a:lnTo>
                    <a:pt x="1127531" y="56977"/>
                  </a:lnTo>
                  <a:lnTo>
                    <a:pt x="1173729" y="71981"/>
                  </a:lnTo>
                  <a:lnTo>
                    <a:pt x="1219345" y="88326"/>
                  </a:lnTo>
                  <a:lnTo>
                    <a:pt x="1264303" y="105884"/>
                  </a:lnTo>
                  <a:lnTo>
                    <a:pt x="1311682" y="125732"/>
                  </a:lnTo>
                  <a:lnTo>
                    <a:pt x="1358571" y="146541"/>
                  </a:lnTo>
                  <a:lnTo>
                    <a:pt x="1405030" y="168188"/>
                  </a:lnTo>
                  <a:lnTo>
                    <a:pt x="1451122" y="190551"/>
                  </a:lnTo>
                  <a:lnTo>
                    <a:pt x="1496906" y="213507"/>
                  </a:lnTo>
                  <a:lnTo>
                    <a:pt x="1542446" y="236933"/>
                  </a:lnTo>
                  <a:lnTo>
                    <a:pt x="1587802" y="260708"/>
                  </a:lnTo>
                  <a:lnTo>
                    <a:pt x="1633035" y="284707"/>
                  </a:lnTo>
                  <a:lnTo>
                    <a:pt x="1723378" y="332889"/>
                  </a:lnTo>
                  <a:lnTo>
                    <a:pt x="1768611" y="356826"/>
                  </a:lnTo>
                  <a:lnTo>
                    <a:pt x="1813967" y="380498"/>
                  </a:lnTo>
                  <a:lnTo>
                    <a:pt x="1859506" y="403782"/>
                  </a:lnTo>
                  <a:lnTo>
                    <a:pt x="1905291" y="426554"/>
                  </a:lnTo>
                  <a:lnTo>
                    <a:pt x="1951382" y="448692"/>
                  </a:lnTo>
                  <a:lnTo>
                    <a:pt x="1997842" y="470073"/>
                  </a:lnTo>
                  <a:lnTo>
                    <a:pt x="2044730" y="490575"/>
                  </a:lnTo>
                  <a:lnTo>
                    <a:pt x="2092109" y="510075"/>
                  </a:lnTo>
                  <a:lnTo>
                    <a:pt x="2139327" y="528893"/>
                  </a:lnTo>
                  <a:lnTo>
                    <a:pt x="2186428" y="547976"/>
                  </a:lnTo>
                  <a:lnTo>
                    <a:pt x="2233140" y="567797"/>
                  </a:lnTo>
                  <a:lnTo>
                    <a:pt x="2279194" y="588828"/>
                  </a:lnTo>
                  <a:lnTo>
                    <a:pt x="2324316" y="611542"/>
                  </a:lnTo>
                  <a:lnTo>
                    <a:pt x="2368235" y="636410"/>
                  </a:lnTo>
                  <a:lnTo>
                    <a:pt x="2410679" y="663906"/>
                  </a:lnTo>
                  <a:lnTo>
                    <a:pt x="2451377" y="694500"/>
                  </a:lnTo>
                  <a:lnTo>
                    <a:pt x="2490412" y="728431"/>
                  </a:lnTo>
                  <a:lnTo>
                    <a:pt x="2527005" y="765201"/>
                  </a:lnTo>
                  <a:lnTo>
                    <a:pt x="2561010" y="804541"/>
                  </a:lnTo>
                  <a:lnTo>
                    <a:pt x="2592283" y="846179"/>
                  </a:lnTo>
                  <a:lnTo>
                    <a:pt x="2620679" y="889846"/>
                  </a:lnTo>
                  <a:lnTo>
                    <a:pt x="2646054" y="935270"/>
                  </a:lnTo>
                  <a:lnTo>
                    <a:pt x="2668263" y="982182"/>
                  </a:lnTo>
                  <a:lnTo>
                    <a:pt x="2687335" y="1029679"/>
                  </a:lnTo>
                  <a:lnTo>
                    <a:pt x="2703328" y="1078315"/>
                  </a:lnTo>
                  <a:lnTo>
                    <a:pt x="2716135" y="1127879"/>
                  </a:lnTo>
                  <a:lnTo>
                    <a:pt x="2725651" y="1178157"/>
                  </a:lnTo>
                  <a:lnTo>
                    <a:pt x="2731768" y="1228938"/>
                  </a:lnTo>
                  <a:lnTo>
                    <a:pt x="2734381" y="1280008"/>
                  </a:lnTo>
                  <a:lnTo>
                    <a:pt x="2733383" y="1331156"/>
                  </a:lnTo>
                  <a:lnTo>
                    <a:pt x="2728119" y="1382532"/>
                  </a:lnTo>
                  <a:lnTo>
                    <a:pt x="2718433" y="1433782"/>
                  </a:lnTo>
                  <a:lnTo>
                    <a:pt x="2704973" y="1484647"/>
                  </a:lnTo>
                  <a:lnTo>
                    <a:pt x="2688384" y="1534864"/>
                  </a:lnTo>
                  <a:lnTo>
                    <a:pt x="2669361" y="1584054"/>
                  </a:lnTo>
                  <a:lnTo>
                    <a:pt x="165015" y="1584054"/>
                  </a:lnTo>
                  <a:lnTo>
                    <a:pt x="138487" y="1522207"/>
                  </a:lnTo>
                  <a:lnTo>
                    <a:pt x="120137" y="1476287"/>
                  </a:lnTo>
                  <a:lnTo>
                    <a:pt x="102841" y="1429845"/>
                  </a:lnTo>
                  <a:lnTo>
                    <a:pt x="86662" y="1382924"/>
                  </a:lnTo>
                  <a:lnTo>
                    <a:pt x="71661" y="1335565"/>
                  </a:lnTo>
                  <a:lnTo>
                    <a:pt x="57901" y="1287810"/>
                  </a:lnTo>
                  <a:lnTo>
                    <a:pt x="45445" y="1239699"/>
                  </a:lnTo>
                  <a:lnTo>
                    <a:pt x="34355" y="1191275"/>
                  </a:lnTo>
                  <a:lnTo>
                    <a:pt x="24694" y="1142579"/>
                  </a:lnTo>
                  <a:lnTo>
                    <a:pt x="16523" y="1093652"/>
                  </a:lnTo>
                  <a:lnTo>
                    <a:pt x="9906" y="1044536"/>
                  </a:lnTo>
                  <a:lnTo>
                    <a:pt x="4905" y="995273"/>
                  </a:lnTo>
                  <a:lnTo>
                    <a:pt x="1582" y="945903"/>
                  </a:lnTo>
                  <a:lnTo>
                    <a:pt x="0" y="896468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547638" y="0"/>
            <a:ext cx="4740910" cy="1904364"/>
          </a:xfrm>
          <a:custGeom>
            <a:avLst/>
            <a:gdLst/>
            <a:ahLst/>
            <a:cxnLst/>
            <a:rect l="l" t="t" r="r" b="b"/>
            <a:pathLst>
              <a:path w="4740909" h="1904364">
                <a:moveTo>
                  <a:pt x="4740361" y="0"/>
                </a:moveTo>
                <a:lnTo>
                  <a:pt x="4740361" y="1493169"/>
                </a:lnTo>
                <a:lnTo>
                  <a:pt x="4706825" y="1526625"/>
                </a:lnTo>
                <a:lnTo>
                  <a:pt x="4671780" y="1559145"/>
                </a:lnTo>
                <a:lnTo>
                  <a:pt x="4635484" y="1590427"/>
                </a:lnTo>
                <a:lnTo>
                  <a:pt x="4597931" y="1620426"/>
                </a:lnTo>
                <a:lnTo>
                  <a:pt x="4559117" y="1649100"/>
                </a:lnTo>
                <a:lnTo>
                  <a:pt x="4519038" y="1676404"/>
                </a:lnTo>
                <a:lnTo>
                  <a:pt x="4477690" y="1702296"/>
                </a:lnTo>
                <a:lnTo>
                  <a:pt x="4435068" y="1726732"/>
                </a:lnTo>
                <a:lnTo>
                  <a:pt x="4391168" y="1749668"/>
                </a:lnTo>
                <a:lnTo>
                  <a:pt x="4345985" y="1771061"/>
                </a:lnTo>
                <a:lnTo>
                  <a:pt x="4299515" y="1790868"/>
                </a:lnTo>
                <a:lnTo>
                  <a:pt x="4252963" y="1808671"/>
                </a:lnTo>
                <a:lnTo>
                  <a:pt x="4206146" y="1824837"/>
                </a:lnTo>
                <a:lnTo>
                  <a:pt x="4159084" y="1839401"/>
                </a:lnTo>
                <a:lnTo>
                  <a:pt x="4111798" y="1852394"/>
                </a:lnTo>
                <a:lnTo>
                  <a:pt x="4064308" y="1863852"/>
                </a:lnTo>
                <a:lnTo>
                  <a:pt x="4016633" y="1873807"/>
                </a:lnTo>
                <a:lnTo>
                  <a:pt x="3968794" y="1882293"/>
                </a:lnTo>
                <a:lnTo>
                  <a:pt x="3920812" y="1889343"/>
                </a:lnTo>
                <a:lnTo>
                  <a:pt x="3872706" y="1894991"/>
                </a:lnTo>
                <a:lnTo>
                  <a:pt x="3824496" y="1899271"/>
                </a:lnTo>
                <a:lnTo>
                  <a:pt x="3776203" y="1902215"/>
                </a:lnTo>
                <a:lnTo>
                  <a:pt x="3727847" y="1903858"/>
                </a:lnTo>
                <a:lnTo>
                  <a:pt x="3679447" y="1904233"/>
                </a:lnTo>
                <a:lnTo>
                  <a:pt x="3631024" y="1903373"/>
                </a:lnTo>
                <a:lnTo>
                  <a:pt x="3582599" y="1901313"/>
                </a:lnTo>
                <a:lnTo>
                  <a:pt x="3534191" y="1898084"/>
                </a:lnTo>
                <a:lnTo>
                  <a:pt x="3485820" y="1893722"/>
                </a:lnTo>
                <a:lnTo>
                  <a:pt x="3437506" y="1888259"/>
                </a:lnTo>
                <a:lnTo>
                  <a:pt x="3389271" y="1881729"/>
                </a:lnTo>
                <a:lnTo>
                  <a:pt x="3341133" y="1874165"/>
                </a:lnTo>
                <a:lnTo>
                  <a:pt x="3293113" y="1865601"/>
                </a:lnTo>
                <a:lnTo>
                  <a:pt x="3245232" y="1856070"/>
                </a:lnTo>
                <a:lnTo>
                  <a:pt x="3197508" y="1845607"/>
                </a:lnTo>
                <a:lnTo>
                  <a:pt x="3149963" y="1834244"/>
                </a:lnTo>
                <a:lnTo>
                  <a:pt x="3102617" y="1822014"/>
                </a:lnTo>
                <a:lnTo>
                  <a:pt x="3055489" y="1808953"/>
                </a:lnTo>
                <a:lnTo>
                  <a:pt x="3008600" y="1795092"/>
                </a:lnTo>
                <a:lnTo>
                  <a:pt x="2961970" y="1780465"/>
                </a:lnTo>
                <a:lnTo>
                  <a:pt x="2915619" y="1765106"/>
                </a:lnTo>
                <a:lnTo>
                  <a:pt x="2869567" y="1749049"/>
                </a:lnTo>
                <a:lnTo>
                  <a:pt x="2823835" y="1732327"/>
                </a:lnTo>
                <a:lnTo>
                  <a:pt x="2778442" y="1714973"/>
                </a:lnTo>
                <a:lnTo>
                  <a:pt x="2733409" y="1697020"/>
                </a:lnTo>
                <a:lnTo>
                  <a:pt x="2687046" y="1677883"/>
                </a:lnTo>
                <a:lnTo>
                  <a:pt x="2640937" y="1658247"/>
                </a:lnTo>
                <a:lnTo>
                  <a:pt x="2595068" y="1638141"/>
                </a:lnTo>
                <a:lnTo>
                  <a:pt x="2549424" y="1617595"/>
                </a:lnTo>
                <a:lnTo>
                  <a:pt x="2503988" y="1596640"/>
                </a:lnTo>
                <a:lnTo>
                  <a:pt x="2458747" y="1575306"/>
                </a:lnTo>
                <a:lnTo>
                  <a:pt x="2413686" y="1553622"/>
                </a:lnTo>
                <a:lnTo>
                  <a:pt x="2368790" y="1531618"/>
                </a:lnTo>
                <a:lnTo>
                  <a:pt x="2324042" y="1509325"/>
                </a:lnTo>
                <a:lnTo>
                  <a:pt x="2279430" y="1486772"/>
                </a:lnTo>
                <a:lnTo>
                  <a:pt x="2234937" y="1463989"/>
                </a:lnTo>
                <a:lnTo>
                  <a:pt x="2190549" y="1441006"/>
                </a:lnTo>
                <a:lnTo>
                  <a:pt x="2146251" y="1417854"/>
                </a:lnTo>
                <a:lnTo>
                  <a:pt x="2102027" y="1394562"/>
                </a:lnTo>
                <a:lnTo>
                  <a:pt x="2057864" y="1371160"/>
                </a:lnTo>
                <a:lnTo>
                  <a:pt x="1837419" y="1253550"/>
                </a:lnTo>
                <a:lnTo>
                  <a:pt x="1749137" y="1206786"/>
                </a:lnTo>
                <a:lnTo>
                  <a:pt x="1704913" y="1183584"/>
                </a:lnTo>
                <a:lnTo>
                  <a:pt x="1660615" y="1160541"/>
                </a:lnTo>
                <a:lnTo>
                  <a:pt x="1616227" y="1137689"/>
                </a:lnTo>
                <a:lnTo>
                  <a:pt x="1571734" y="1115056"/>
                </a:lnTo>
                <a:lnTo>
                  <a:pt x="1527121" y="1092672"/>
                </a:lnTo>
                <a:lnTo>
                  <a:pt x="1482374" y="1070569"/>
                </a:lnTo>
                <a:lnTo>
                  <a:pt x="1437478" y="1048775"/>
                </a:lnTo>
                <a:lnTo>
                  <a:pt x="1392416" y="1027320"/>
                </a:lnTo>
                <a:lnTo>
                  <a:pt x="1347176" y="1006236"/>
                </a:lnTo>
                <a:lnTo>
                  <a:pt x="1301740" y="985550"/>
                </a:lnTo>
                <a:lnTo>
                  <a:pt x="1256096" y="965294"/>
                </a:lnTo>
                <a:lnTo>
                  <a:pt x="1210226" y="945498"/>
                </a:lnTo>
                <a:lnTo>
                  <a:pt x="1164118" y="926191"/>
                </a:lnTo>
                <a:lnTo>
                  <a:pt x="1117755" y="907404"/>
                </a:lnTo>
                <a:lnTo>
                  <a:pt x="1025600" y="870641"/>
                </a:lnTo>
                <a:lnTo>
                  <a:pt x="979574" y="852123"/>
                </a:lnTo>
                <a:lnTo>
                  <a:pt x="933672" y="833360"/>
                </a:lnTo>
                <a:lnTo>
                  <a:pt x="887959" y="814237"/>
                </a:lnTo>
                <a:lnTo>
                  <a:pt x="842501" y="794638"/>
                </a:lnTo>
                <a:lnTo>
                  <a:pt x="797365" y="774448"/>
                </a:lnTo>
                <a:lnTo>
                  <a:pt x="752618" y="753552"/>
                </a:lnTo>
                <a:lnTo>
                  <a:pt x="708324" y="731835"/>
                </a:lnTo>
                <a:lnTo>
                  <a:pt x="664552" y="709180"/>
                </a:lnTo>
                <a:lnTo>
                  <a:pt x="621366" y="685473"/>
                </a:lnTo>
                <a:lnTo>
                  <a:pt x="578834" y="660598"/>
                </a:lnTo>
                <a:lnTo>
                  <a:pt x="537021" y="634440"/>
                </a:lnTo>
                <a:lnTo>
                  <a:pt x="495994" y="606883"/>
                </a:lnTo>
                <a:lnTo>
                  <a:pt x="455819" y="577813"/>
                </a:lnTo>
                <a:lnTo>
                  <a:pt x="416562" y="547114"/>
                </a:lnTo>
                <a:lnTo>
                  <a:pt x="377891" y="514698"/>
                </a:lnTo>
                <a:lnTo>
                  <a:pt x="340376" y="480828"/>
                </a:lnTo>
                <a:lnTo>
                  <a:pt x="304054" y="445572"/>
                </a:lnTo>
                <a:lnTo>
                  <a:pt x="268958" y="408995"/>
                </a:lnTo>
                <a:lnTo>
                  <a:pt x="235125" y="371163"/>
                </a:lnTo>
                <a:lnTo>
                  <a:pt x="202589" y="332142"/>
                </a:lnTo>
                <a:lnTo>
                  <a:pt x="171386" y="291999"/>
                </a:lnTo>
                <a:lnTo>
                  <a:pt x="141552" y="250798"/>
                </a:lnTo>
                <a:lnTo>
                  <a:pt x="113122" y="208608"/>
                </a:lnTo>
                <a:lnTo>
                  <a:pt x="86130" y="165492"/>
                </a:lnTo>
                <a:lnTo>
                  <a:pt x="60613" y="121518"/>
                </a:lnTo>
                <a:lnTo>
                  <a:pt x="36605" y="76752"/>
                </a:lnTo>
                <a:lnTo>
                  <a:pt x="14143" y="31259"/>
                </a:lnTo>
                <a:lnTo>
                  <a:pt x="0" y="0"/>
                </a:lnTo>
                <a:lnTo>
                  <a:pt x="4740361" y="0"/>
                </a:lnTo>
                <a:close/>
              </a:path>
            </a:pathLst>
          </a:custGeom>
          <a:solidFill>
            <a:srgbClr val="04335C">
              <a:alpha val="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05950" y="484419"/>
            <a:ext cx="7957050" cy="78931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050" dirty="0">
                <a:latin typeface="DejaVu Serif"/>
                <a:cs typeface="DejaVu Serif"/>
              </a:rPr>
              <a:t>COMBINE TEXTS TO TEXT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00AB03B-BAB3-4404-A076-2AF864D368A2}"/>
              </a:ext>
            </a:extLst>
          </p:cNvPr>
          <p:cNvCxnSpPr>
            <a:cxnSpLocks/>
          </p:cNvCxnSpPr>
          <p:nvPr/>
        </p:nvCxnSpPr>
        <p:spPr>
          <a:xfrm>
            <a:off x="-27709" y="6561976"/>
            <a:ext cx="1153390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00F81E4-4093-4CE9-9721-4AD8E24173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23" y="1966404"/>
            <a:ext cx="10294765" cy="41273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5E2C856-92CB-4D6A-9101-6CFC28EF59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8482" y="1638300"/>
            <a:ext cx="4537235" cy="701040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48A27BE-AE8B-4A4B-9653-4596EF75456C}"/>
              </a:ext>
            </a:extLst>
          </p:cNvPr>
          <p:cNvCxnSpPr>
            <a:cxnSpLocks/>
          </p:cNvCxnSpPr>
          <p:nvPr/>
        </p:nvCxnSpPr>
        <p:spPr>
          <a:xfrm>
            <a:off x="11506200" y="0"/>
            <a:ext cx="0" cy="103691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005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1"/>
            <a:ext cx="5495925" cy="10287000"/>
          </a:xfrm>
          <a:custGeom>
            <a:avLst/>
            <a:gdLst/>
            <a:ahLst/>
            <a:cxnLst/>
            <a:rect l="l" t="t" r="r" b="b"/>
            <a:pathLst>
              <a:path w="5495925" h="10287000">
                <a:moveTo>
                  <a:pt x="5495734" y="2255507"/>
                </a:moveTo>
                <a:lnTo>
                  <a:pt x="5495722" y="2206536"/>
                </a:lnTo>
                <a:lnTo>
                  <a:pt x="5494833" y="2157501"/>
                </a:lnTo>
                <a:lnTo>
                  <a:pt x="5493042" y="2108390"/>
                </a:lnTo>
                <a:lnTo>
                  <a:pt x="5490337" y="2059203"/>
                </a:lnTo>
                <a:lnTo>
                  <a:pt x="5486705" y="2009978"/>
                </a:lnTo>
                <a:lnTo>
                  <a:pt x="5482133" y="1960676"/>
                </a:lnTo>
                <a:lnTo>
                  <a:pt x="5476621" y="1911337"/>
                </a:lnTo>
                <a:lnTo>
                  <a:pt x="5470144" y="1861947"/>
                </a:lnTo>
                <a:lnTo>
                  <a:pt x="5462689" y="1812518"/>
                </a:lnTo>
                <a:lnTo>
                  <a:pt x="5454243" y="1763039"/>
                </a:lnTo>
                <a:lnTo>
                  <a:pt x="5444604" y="1713433"/>
                </a:lnTo>
                <a:lnTo>
                  <a:pt x="5433898" y="1664385"/>
                </a:lnTo>
                <a:lnTo>
                  <a:pt x="5422150" y="1615871"/>
                </a:lnTo>
                <a:lnTo>
                  <a:pt x="5409362" y="1567929"/>
                </a:lnTo>
                <a:lnTo>
                  <a:pt x="5395544" y="1520520"/>
                </a:lnTo>
                <a:lnTo>
                  <a:pt x="5380723" y="1473682"/>
                </a:lnTo>
                <a:lnTo>
                  <a:pt x="5364899" y="1427391"/>
                </a:lnTo>
                <a:lnTo>
                  <a:pt x="5348109" y="1381658"/>
                </a:lnTo>
                <a:lnTo>
                  <a:pt x="5330355" y="1336497"/>
                </a:lnTo>
                <a:lnTo>
                  <a:pt x="5311648" y="1291882"/>
                </a:lnTo>
                <a:lnTo>
                  <a:pt x="5292001" y="1247838"/>
                </a:lnTo>
                <a:lnTo>
                  <a:pt x="5271440" y="1204353"/>
                </a:lnTo>
                <a:lnTo>
                  <a:pt x="5249977" y="1161440"/>
                </a:lnTo>
                <a:lnTo>
                  <a:pt x="5227625" y="1119098"/>
                </a:lnTo>
                <a:lnTo>
                  <a:pt x="5204396" y="1077315"/>
                </a:lnTo>
                <a:lnTo>
                  <a:pt x="5180304" y="1036104"/>
                </a:lnTo>
                <a:lnTo>
                  <a:pt x="5155374" y="995476"/>
                </a:lnTo>
                <a:lnTo>
                  <a:pt x="5129606" y="955408"/>
                </a:lnTo>
                <a:lnTo>
                  <a:pt x="5103025" y="915924"/>
                </a:lnTo>
                <a:lnTo>
                  <a:pt x="5075644" y="877011"/>
                </a:lnTo>
                <a:lnTo>
                  <a:pt x="5047475" y="838682"/>
                </a:lnTo>
                <a:lnTo>
                  <a:pt x="5018532" y="800925"/>
                </a:lnTo>
                <a:lnTo>
                  <a:pt x="4988839" y="763752"/>
                </a:lnTo>
                <a:lnTo>
                  <a:pt x="4958410" y="727163"/>
                </a:lnTo>
                <a:lnTo>
                  <a:pt x="4927244" y="691159"/>
                </a:lnTo>
                <a:lnTo>
                  <a:pt x="4895367" y="655739"/>
                </a:lnTo>
                <a:lnTo>
                  <a:pt x="4862792" y="620903"/>
                </a:lnTo>
                <a:lnTo>
                  <a:pt x="4829543" y="586663"/>
                </a:lnTo>
                <a:lnTo>
                  <a:pt x="4795621" y="553008"/>
                </a:lnTo>
                <a:lnTo>
                  <a:pt x="4761039" y="519950"/>
                </a:lnTo>
                <a:lnTo>
                  <a:pt x="4725822" y="487476"/>
                </a:lnTo>
                <a:lnTo>
                  <a:pt x="4689995" y="455612"/>
                </a:lnTo>
                <a:lnTo>
                  <a:pt x="4653546" y="424332"/>
                </a:lnTo>
                <a:lnTo>
                  <a:pt x="4616513" y="393649"/>
                </a:lnTo>
                <a:lnTo>
                  <a:pt x="4578896" y="363575"/>
                </a:lnTo>
                <a:lnTo>
                  <a:pt x="4540707" y="334098"/>
                </a:lnTo>
                <a:lnTo>
                  <a:pt x="4501985" y="305219"/>
                </a:lnTo>
                <a:lnTo>
                  <a:pt x="4462716" y="276948"/>
                </a:lnTo>
                <a:lnTo>
                  <a:pt x="4422940" y="249288"/>
                </a:lnTo>
                <a:lnTo>
                  <a:pt x="4382655" y="222224"/>
                </a:lnTo>
                <a:lnTo>
                  <a:pt x="4341876" y="195770"/>
                </a:lnTo>
                <a:lnTo>
                  <a:pt x="4300626" y="169938"/>
                </a:lnTo>
                <a:lnTo>
                  <a:pt x="4258907" y="144703"/>
                </a:lnTo>
                <a:lnTo>
                  <a:pt x="4216755" y="120091"/>
                </a:lnTo>
                <a:lnTo>
                  <a:pt x="4174159" y="96088"/>
                </a:lnTo>
                <a:lnTo>
                  <a:pt x="4131157" y="72707"/>
                </a:lnTo>
                <a:lnTo>
                  <a:pt x="4087749" y="49936"/>
                </a:lnTo>
                <a:lnTo>
                  <a:pt x="4043959" y="27800"/>
                </a:lnTo>
                <a:lnTo>
                  <a:pt x="3999801" y="6273"/>
                </a:lnTo>
                <a:lnTo>
                  <a:pt x="3986441" y="0"/>
                </a:lnTo>
                <a:lnTo>
                  <a:pt x="0" y="0"/>
                </a:lnTo>
                <a:lnTo>
                  <a:pt x="0" y="7742453"/>
                </a:lnTo>
                <a:lnTo>
                  <a:pt x="0" y="8370011"/>
                </a:lnTo>
                <a:lnTo>
                  <a:pt x="0" y="10286987"/>
                </a:lnTo>
                <a:lnTo>
                  <a:pt x="4149394" y="10286987"/>
                </a:lnTo>
                <a:lnTo>
                  <a:pt x="4166400" y="10245471"/>
                </a:lnTo>
                <a:lnTo>
                  <a:pt x="4184332" y="10198671"/>
                </a:lnTo>
                <a:lnTo>
                  <a:pt x="4201096" y="10151364"/>
                </a:lnTo>
                <a:lnTo>
                  <a:pt x="4216514" y="10103637"/>
                </a:lnTo>
                <a:lnTo>
                  <a:pt x="4230408" y="10055555"/>
                </a:lnTo>
                <a:lnTo>
                  <a:pt x="4242600" y="10007206"/>
                </a:lnTo>
                <a:lnTo>
                  <a:pt x="4252925" y="9958641"/>
                </a:lnTo>
                <a:lnTo>
                  <a:pt x="4261180" y="9909950"/>
                </a:lnTo>
                <a:lnTo>
                  <a:pt x="4267200" y="9861207"/>
                </a:lnTo>
                <a:lnTo>
                  <a:pt x="4270819" y="9812464"/>
                </a:lnTo>
                <a:lnTo>
                  <a:pt x="4272216" y="9763963"/>
                </a:lnTo>
                <a:lnTo>
                  <a:pt x="4271759" y="9715475"/>
                </a:lnTo>
                <a:lnTo>
                  <a:pt x="4269448" y="9667037"/>
                </a:lnTo>
                <a:lnTo>
                  <a:pt x="4265333" y="9618726"/>
                </a:lnTo>
                <a:lnTo>
                  <a:pt x="4259440" y="9570593"/>
                </a:lnTo>
                <a:lnTo>
                  <a:pt x="4251795" y="9522689"/>
                </a:lnTo>
                <a:lnTo>
                  <a:pt x="4242422" y="9475076"/>
                </a:lnTo>
                <a:lnTo>
                  <a:pt x="4231360" y="9427820"/>
                </a:lnTo>
                <a:lnTo>
                  <a:pt x="4218635" y="9380969"/>
                </a:lnTo>
                <a:lnTo>
                  <a:pt x="4204284" y="9334602"/>
                </a:lnTo>
                <a:lnTo>
                  <a:pt x="4188320" y="9288742"/>
                </a:lnTo>
                <a:lnTo>
                  <a:pt x="4170794" y="9243479"/>
                </a:lnTo>
                <a:lnTo>
                  <a:pt x="4151719" y="9198851"/>
                </a:lnTo>
                <a:lnTo>
                  <a:pt x="4131030" y="9154223"/>
                </a:lnTo>
                <a:lnTo>
                  <a:pt x="4108704" y="9110307"/>
                </a:lnTo>
                <a:lnTo>
                  <a:pt x="4084777" y="9067165"/>
                </a:lnTo>
                <a:lnTo>
                  <a:pt x="4059275" y="9024887"/>
                </a:lnTo>
                <a:lnTo>
                  <a:pt x="4032250" y="8983523"/>
                </a:lnTo>
                <a:lnTo>
                  <a:pt x="4003738" y="8943175"/>
                </a:lnTo>
                <a:lnTo>
                  <a:pt x="3973779" y="8903906"/>
                </a:lnTo>
                <a:lnTo>
                  <a:pt x="3942423" y="8865781"/>
                </a:lnTo>
                <a:lnTo>
                  <a:pt x="3909695" y="8828888"/>
                </a:lnTo>
                <a:lnTo>
                  <a:pt x="3875646" y="8793289"/>
                </a:lnTo>
                <a:lnTo>
                  <a:pt x="3840315" y="8759076"/>
                </a:lnTo>
                <a:lnTo>
                  <a:pt x="3803739" y="8726297"/>
                </a:lnTo>
                <a:lnTo>
                  <a:pt x="3765969" y="8695042"/>
                </a:lnTo>
                <a:lnTo>
                  <a:pt x="3725164" y="8663838"/>
                </a:lnTo>
                <a:lnTo>
                  <a:pt x="3683317" y="8634527"/>
                </a:lnTo>
                <a:lnTo>
                  <a:pt x="3640493" y="8606980"/>
                </a:lnTo>
                <a:lnTo>
                  <a:pt x="3596779" y="8581022"/>
                </a:lnTo>
                <a:lnTo>
                  <a:pt x="3552279" y="8556498"/>
                </a:lnTo>
                <a:lnTo>
                  <a:pt x="3507079" y="8533257"/>
                </a:lnTo>
                <a:lnTo>
                  <a:pt x="3461245" y="8511146"/>
                </a:lnTo>
                <a:lnTo>
                  <a:pt x="3414903" y="8490001"/>
                </a:lnTo>
                <a:lnTo>
                  <a:pt x="3368103" y="8469681"/>
                </a:lnTo>
                <a:lnTo>
                  <a:pt x="3320961" y="8450008"/>
                </a:lnTo>
                <a:lnTo>
                  <a:pt x="3273552" y="8430844"/>
                </a:lnTo>
                <a:lnTo>
                  <a:pt x="3225965" y="8412035"/>
                </a:lnTo>
                <a:lnTo>
                  <a:pt x="3130626" y="8374824"/>
                </a:lnTo>
                <a:lnTo>
                  <a:pt x="3083407" y="8356066"/>
                </a:lnTo>
                <a:lnTo>
                  <a:pt x="3036493" y="8336737"/>
                </a:lnTo>
                <a:lnTo>
                  <a:pt x="2989834" y="8316836"/>
                </a:lnTo>
                <a:lnTo>
                  <a:pt x="2943415" y="8296440"/>
                </a:lnTo>
                <a:lnTo>
                  <a:pt x="2897238" y="8275561"/>
                </a:lnTo>
                <a:lnTo>
                  <a:pt x="2851264" y="8254251"/>
                </a:lnTo>
                <a:lnTo>
                  <a:pt x="2805468" y="8232534"/>
                </a:lnTo>
                <a:lnTo>
                  <a:pt x="2759862" y="8210461"/>
                </a:lnTo>
                <a:lnTo>
                  <a:pt x="2714396" y="8188071"/>
                </a:lnTo>
                <a:lnTo>
                  <a:pt x="2669057" y="8165401"/>
                </a:lnTo>
                <a:lnTo>
                  <a:pt x="2623845" y="8142491"/>
                </a:lnTo>
                <a:lnTo>
                  <a:pt x="2578722" y="8119364"/>
                </a:lnTo>
                <a:lnTo>
                  <a:pt x="2533675" y="8096085"/>
                </a:lnTo>
                <a:lnTo>
                  <a:pt x="2263914" y="7955064"/>
                </a:lnTo>
                <a:lnTo>
                  <a:pt x="2218867" y="7931696"/>
                </a:lnTo>
                <a:lnTo>
                  <a:pt x="2173744" y="7908468"/>
                </a:lnTo>
                <a:lnTo>
                  <a:pt x="2128532" y="7885430"/>
                </a:lnTo>
                <a:lnTo>
                  <a:pt x="2083193" y="7862621"/>
                </a:lnTo>
                <a:lnTo>
                  <a:pt x="2037727" y="7840053"/>
                </a:lnTo>
                <a:lnTo>
                  <a:pt x="2034679" y="7838580"/>
                </a:lnTo>
                <a:lnTo>
                  <a:pt x="2046401" y="7829105"/>
                </a:lnTo>
                <a:lnTo>
                  <a:pt x="2085035" y="7796708"/>
                </a:lnTo>
                <a:lnTo>
                  <a:pt x="2122817" y="7763548"/>
                </a:lnTo>
                <a:lnTo>
                  <a:pt x="2159762" y="7729652"/>
                </a:lnTo>
                <a:lnTo>
                  <a:pt x="2195906" y="7695082"/>
                </a:lnTo>
                <a:lnTo>
                  <a:pt x="2231288" y="7659840"/>
                </a:lnTo>
                <a:lnTo>
                  <a:pt x="2265934" y="7623962"/>
                </a:lnTo>
                <a:lnTo>
                  <a:pt x="2299893" y="7587488"/>
                </a:lnTo>
                <a:lnTo>
                  <a:pt x="2333206" y="7550442"/>
                </a:lnTo>
                <a:lnTo>
                  <a:pt x="2365895" y="7512863"/>
                </a:lnTo>
                <a:lnTo>
                  <a:pt x="2397988" y="7474775"/>
                </a:lnTo>
                <a:lnTo>
                  <a:pt x="2429535" y="7436218"/>
                </a:lnTo>
                <a:lnTo>
                  <a:pt x="2460574" y="7397216"/>
                </a:lnTo>
                <a:lnTo>
                  <a:pt x="2491117" y="7357796"/>
                </a:lnTo>
                <a:lnTo>
                  <a:pt x="2521229" y="7317994"/>
                </a:lnTo>
                <a:lnTo>
                  <a:pt x="2550934" y="7277849"/>
                </a:lnTo>
                <a:lnTo>
                  <a:pt x="2580259" y="7237374"/>
                </a:lnTo>
                <a:lnTo>
                  <a:pt x="2609240" y="7196620"/>
                </a:lnTo>
                <a:lnTo>
                  <a:pt x="2637929" y="7155612"/>
                </a:lnTo>
                <a:lnTo>
                  <a:pt x="2666339" y="7114375"/>
                </a:lnTo>
                <a:lnTo>
                  <a:pt x="2694533" y="7072947"/>
                </a:lnTo>
                <a:lnTo>
                  <a:pt x="2722511" y="7031355"/>
                </a:lnTo>
                <a:lnTo>
                  <a:pt x="2750337" y="6989635"/>
                </a:lnTo>
                <a:lnTo>
                  <a:pt x="2778036" y="6947814"/>
                </a:lnTo>
                <a:lnTo>
                  <a:pt x="2805646" y="6905917"/>
                </a:lnTo>
                <a:lnTo>
                  <a:pt x="2888272" y="6780149"/>
                </a:lnTo>
                <a:lnTo>
                  <a:pt x="2916059" y="6738125"/>
                </a:lnTo>
                <a:lnTo>
                  <a:pt x="2944139" y="6696316"/>
                </a:lnTo>
                <a:lnTo>
                  <a:pt x="2972473" y="6654711"/>
                </a:lnTo>
                <a:lnTo>
                  <a:pt x="3001073" y="6613309"/>
                </a:lnTo>
                <a:lnTo>
                  <a:pt x="3029928" y="6572097"/>
                </a:lnTo>
                <a:lnTo>
                  <a:pt x="3059023" y="6531076"/>
                </a:lnTo>
                <a:lnTo>
                  <a:pt x="3088348" y="6490233"/>
                </a:lnTo>
                <a:lnTo>
                  <a:pt x="3117900" y="6449568"/>
                </a:lnTo>
                <a:lnTo>
                  <a:pt x="3147657" y="6409055"/>
                </a:lnTo>
                <a:lnTo>
                  <a:pt x="3177616" y="6368707"/>
                </a:lnTo>
                <a:lnTo>
                  <a:pt x="3207778" y="6328511"/>
                </a:lnTo>
                <a:lnTo>
                  <a:pt x="3238119" y="6288456"/>
                </a:lnTo>
                <a:lnTo>
                  <a:pt x="3268649" y="6248527"/>
                </a:lnTo>
                <a:lnTo>
                  <a:pt x="3299333" y="6208738"/>
                </a:lnTo>
                <a:lnTo>
                  <a:pt x="3330181" y="6169063"/>
                </a:lnTo>
                <a:lnTo>
                  <a:pt x="3361182" y="6129502"/>
                </a:lnTo>
                <a:lnTo>
                  <a:pt x="3392309" y="6090043"/>
                </a:lnTo>
                <a:lnTo>
                  <a:pt x="3423577" y="6050699"/>
                </a:lnTo>
                <a:lnTo>
                  <a:pt x="3454958" y="6011430"/>
                </a:lnTo>
                <a:lnTo>
                  <a:pt x="3486467" y="5972251"/>
                </a:lnTo>
                <a:lnTo>
                  <a:pt x="3518065" y="5933160"/>
                </a:lnTo>
                <a:lnTo>
                  <a:pt x="3581539" y="5855157"/>
                </a:lnTo>
                <a:lnTo>
                  <a:pt x="3645306" y="5777382"/>
                </a:lnTo>
                <a:lnTo>
                  <a:pt x="3998125" y="5350992"/>
                </a:lnTo>
                <a:lnTo>
                  <a:pt x="4062057" y="5273256"/>
                </a:lnTo>
                <a:lnTo>
                  <a:pt x="4125722" y="5195290"/>
                </a:lnTo>
                <a:lnTo>
                  <a:pt x="4157446" y="5156212"/>
                </a:lnTo>
                <a:lnTo>
                  <a:pt x="4189069" y="5117058"/>
                </a:lnTo>
                <a:lnTo>
                  <a:pt x="4220591" y="5077828"/>
                </a:lnTo>
                <a:lnTo>
                  <a:pt x="4252011" y="5038509"/>
                </a:lnTo>
                <a:lnTo>
                  <a:pt x="4283303" y="4999088"/>
                </a:lnTo>
                <a:lnTo>
                  <a:pt x="4314482" y="4959566"/>
                </a:lnTo>
                <a:lnTo>
                  <a:pt x="4345508" y="4919929"/>
                </a:lnTo>
                <a:lnTo>
                  <a:pt x="4376394" y="4880178"/>
                </a:lnTo>
                <a:lnTo>
                  <a:pt x="4407128" y="4840300"/>
                </a:lnTo>
                <a:lnTo>
                  <a:pt x="4437697" y="4800282"/>
                </a:lnTo>
                <a:lnTo>
                  <a:pt x="4468088" y="4760138"/>
                </a:lnTo>
                <a:lnTo>
                  <a:pt x="4498289" y="4719828"/>
                </a:lnTo>
                <a:lnTo>
                  <a:pt x="4528312" y="4679378"/>
                </a:lnTo>
                <a:lnTo>
                  <a:pt x="4558119" y="4638764"/>
                </a:lnTo>
                <a:lnTo>
                  <a:pt x="4587722" y="4597971"/>
                </a:lnTo>
                <a:lnTo>
                  <a:pt x="4617110" y="4557014"/>
                </a:lnTo>
                <a:lnTo>
                  <a:pt x="4646257" y="4515866"/>
                </a:lnTo>
                <a:lnTo>
                  <a:pt x="4675175" y="4474527"/>
                </a:lnTo>
                <a:lnTo>
                  <a:pt x="4703838" y="4432998"/>
                </a:lnTo>
                <a:lnTo>
                  <a:pt x="4732248" y="4391253"/>
                </a:lnTo>
                <a:lnTo>
                  <a:pt x="4760392" y="4349305"/>
                </a:lnTo>
                <a:lnTo>
                  <a:pt x="4787252" y="4308653"/>
                </a:lnTo>
                <a:lnTo>
                  <a:pt x="4813820" y="4267720"/>
                </a:lnTo>
                <a:lnTo>
                  <a:pt x="4840084" y="4226522"/>
                </a:lnTo>
                <a:lnTo>
                  <a:pt x="4866017" y="4185031"/>
                </a:lnTo>
                <a:lnTo>
                  <a:pt x="4891633" y="4143286"/>
                </a:lnTo>
                <a:lnTo>
                  <a:pt x="4916894" y="4101261"/>
                </a:lnTo>
                <a:lnTo>
                  <a:pt x="4941786" y="4058983"/>
                </a:lnTo>
                <a:lnTo>
                  <a:pt x="4966322" y="4016451"/>
                </a:lnTo>
                <a:lnTo>
                  <a:pt x="4990465" y="3973677"/>
                </a:lnTo>
                <a:lnTo>
                  <a:pt x="5014201" y="3930637"/>
                </a:lnTo>
                <a:lnTo>
                  <a:pt x="5037544" y="3887368"/>
                </a:lnTo>
                <a:lnTo>
                  <a:pt x="5060454" y="3843858"/>
                </a:lnTo>
                <a:lnTo>
                  <a:pt x="5082933" y="3800106"/>
                </a:lnTo>
                <a:lnTo>
                  <a:pt x="5104955" y="3756139"/>
                </a:lnTo>
                <a:lnTo>
                  <a:pt x="5126520" y="3711943"/>
                </a:lnTo>
                <a:lnTo>
                  <a:pt x="5147602" y="3667531"/>
                </a:lnTo>
                <a:lnTo>
                  <a:pt x="5168214" y="3622891"/>
                </a:lnTo>
                <a:lnTo>
                  <a:pt x="5188305" y="3578047"/>
                </a:lnTo>
                <a:lnTo>
                  <a:pt x="5207901" y="3533000"/>
                </a:lnTo>
                <a:lnTo>
                  <a:pt x="5226964" y="3487750"/>
                </a:lnTo>
                <a:lnTo>
                  <a:pt x="5245481" y="3442309"/>
                </a:lnTo>
                <a:lnTo>
                  <a:pt x="5263451" y="3396665"/>
                </a:lnTo>
                <a:lnTo>
                  <a:pt x="5280863" y="3350844"/>
                </a:lnTo>
                <a:lnTo>
                  <a:pt x="5297690" y="3304832"/>
                </a:lnTo>
                <a:lnTo>
                  <a:pt x="5313921" y="3258655"/>
                </a:lnTo>
                <a:lnTo>
                  <a:pt x="5329555" y="3212287"/>
                </a:lnTo>
                <a:lnTo>
                  <a:pt x="5344579" y="3165754"/>
                </a:lnTo>
                <a:lnTo>
                  <a:pt x="5358968" y="3119056"/>
                </a:lnTo>
                <a:lnTo>
                  <a:pt x="5372709" y="3072206"/>
                </a:lnTo>
                <a:lnTo>
                  <a:pt x="5385803" y="3025190"/>
                </a:lnTo>
                <a:lnTo>
                  <a:pt x="5398224" y="2978035"/>
                </a:lnTo>
                <a:lnTo>
                  <a:pt x="5409971" y="2930715"/>
                </a:lnTo>
                <a:lnTo>
                  <a:pt x="5421020" y="2883268"/>
                </a:lnTo>
                <a:lnTo>
                  <a:pt x="5431358" y="2835681"/>
                </a:lnTo>
                <a:lnTo>
                  <a:pt x="5440985" y="2787954"/>
                </a:lnTo>
                <a:lnTo>
                  <a:pt x="5449887" y="2740101"/>
                </a:lnTo>
                <a:lnTo>
                  <a:pt x="5458028" y="2692120"/>
                </a:lnTo>
                <a:lnTo>
                  <a:pt x="5465419" y="2644025"/>
                </a:lnTo>
                <a:lnTo>
                  <a:pt x="5472036" y="2595816"/>
                </a:lnTo>
                <a:lnTo>
                  <a:pt x="5477878" y="2547493"/>
                </a:lnTo>
                <a:lnTo>
                  <a:pt x="5482920" y="2499068"/>
                </a:lnTo>
                <a:lnTo>
                  <a:pt x="5487149" y="2450541"/>
                </a:lnTo>
                <a:lnTo>
                  <a:pt x="5490565" y="2401913"/>
                </a:lnTo>
                <a:lnTo>
                  <a:pt x="5493131" y="2353195"/>
                </a:lnTo>
                <a:lnTo>
                  <a:pt x="5494858" y="2304389"/>
                </a:lnTo>
                <a:lnTo>
                  <a:pt x="5495734" y="2255507"/>
                </a:lnTo>
                <a:close/>
              </a:path>
            </a:pathLst>
          </a:custGeom>
          <a:solidFill>
            <a:srgbClr val="6AD4CC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0335330" y="3"/>
            <a:ext cx="7952740" cy="10287000"/>
            <a:chOff x="10335330" y="3"/>
            <a:chExt cx="7952740" cy="10287000"/>
          </a:xfrm>
        </p:grpSpPr>
        <p:sp>
          <p:nvSpPr>
            <p:cNvPr id="4" name="object 4"/>
            <p:cNvSpPr/>
            <p:nvPr/>
          </p:nvSpPr>
          <p:spPr>
            <a:xfrm>
              <a:off x="10526345" y="11"/>
              <a:ext cx="7762240" cy="10287000"/>
            </a:xfrm>
            <a:custGeom>
              <a:avLst/>
              <a:gdLst/>
              <a:ahLst/>
              <a:cxnLst/>
              <a:rect l="l" t="t" r="r" b="b"/>
              <a:pathLst>
                <a:path w="7762240" h="10287000">
                  <a:moveTo>
                    <a:pt x="7761656" y="5074437"/>
                  </a:moveTo>
                  <a:lnTo>
                    <a:pt x="7761643" y="0"/>
                  </a:lnTo>
                  <a:lnTo>
                    <a:pt x="1955" y="0"/>
                  </a:lnTo>
                  <a:lnTo>
                    <a:pt x="622" y="45567"/>
                  </a:lnTo>
                  <a:lnTo>
                    <a:pt x="0" y="95123"/>
                  </a:lnTo>
                  <a:lnTo>
                    <a:pt x="215" y="144665"/>
                  </a:lnTo>
                  <a:lnTo>
                    <a:pt x="1257" y="194208"/>
                  </a:lnTo>
                  <a:lnTo>
                    <a:pt x="3136" y="243725"/>
                  </a:lnTo>
                  <a:lnTo>
                    <a:pt x="5842" y="293192"/>
                  </a:lnTo>
                  <a:lnTo>
                    <a:pt x="9359" y="342620"/>
                  </a:lnTo>
                  <a:lnTo>
                    <a:pt x="13703" y="391972"/>
                  </a:lnTo>
                  <a:lnTo>
                    <a:pt x="18859" y="441236"/>
                  </a:lnTo>
                  <a:lnTo>
                    <a:pt x="24828" y="490397"/>
                  </a:lnTo>
                  <a:lnTo>
                    <a:pt x="31457" y="540131"/>
                  </a:lnTo>
                  <a:lnTo>
                    <a:pt x="38963" y="589788"/>
                  </a:lnTo>
                  <a:lnTo>
                    <a:pt x="47358" y="639343"/>
                  </a:lnTo>
                  <a:lnTo>
                    <a:pt x="56603" y="688784"/>
                  </a:lnTo>
                  <a:lnTo>
                    <a:pt x="66725" y="738085"/>
                  </a:lnTo>
                  <a:lnTo>
                    <a:pt x="77711" y="787234"/>
                  </a:lnTo>
                  <a:lnTo>
                    <a:pt x="89560" y="836206"/>
                  </a:lnTo>
                  <a:lnTo>
                    <a:pt x="102247" y="884974"/>
                  </a:lnTo>
                  <a:lnTo>
                    <a:pt x="115798" y="933538"/>
                  </a:lnTo>
                  <a:lnTo>
                    <a:pt x="130200" y="981849"/>
                  </a:lnTo>
                  <a:lnTo>
                    <a:pt x="145427" y="1029919"/>
                  </a:lnTo>
                  <a:lnTo>
                    <a:pt x="161505" y="1077709"/>
                  </a:lnTo>
                  <a:lnTo>
                    <a:pt x="178422" y="1125207"/>
                  </a:lnTo>
                  <a:lnTo>
                    <a:pt x="196164" y="1172400"/>
                  </a:lnTo>
                  <a:lnTo>
                    <a:pt x="214718" y="1219250"/>
                  </a:lnTo>
                  <a:lnTo>
                    <a:pt x="234111" y="1265745"/>
                  </a:lnTo>
                  <a:lnTo>
                    <a:pt x="254317" y="1311884"/>
                  </a:lnTo>
                  <a:lnTo>
                    <a:pt x="275336" y="1357617"/>
                  </a:lnTo>
                  <a:lnTo>
                    <a:pt x="297167" y="1402943"/>
                  </a:lnTo>
                  <a:lnTo>
                    <a:pt x="319798" y="1447838"/>
                  </a:lnTo>
                  <a:lnTo>
                    <a:pt x="343242" y="1492288"/>
                  </a:lnTo>
                  <a:lnTo>
                    <a:pt x="367474" y="1536255"/>
                  </a:lnTo>
                  <a:lnTo>
                    <a:pt x="392493" y="1579740"/>
                  </a:lnTo>
                  <a:lnTo>
                    <a:pt x="418312" y="1622729"/>
                  </a:lnTo>
                  <a:lnTo>
                    <a:pt x="444919" y="1665173"/>
                  </a:lnTo>
                  <a:lnTo>
                    <a:pt x="472300" y="1707083"/>
                  </a:lnTo>
                  <a:lnTo>
                    <a:pt x="500456" y="1748409"/>
                  </a:lnTo>
                  <a:lnTo>
                    <a:pt x="529780" y="1790014"/>
                  </a:lnTo>
                  <a:lnTo>
                    <a:pt x="559866" y="1830870"/>
                  </a:lnTo>
                  <a:lnTo>
                    <a:pt x="590677" y="1871040"/>
                  </a:lnTo>
                  <a:lnTo>
                    <a:pt x="622173" y="1910511"/>
                  </a:lnTo>
                  <a:lnTo>
                    <a:pt x="654354" y="1949335"/>
                  </a:lnTo>
                  <a:lnTo>
                    <a:pt x="687158" y="1987537"/>
                  </a:lnTo>
                  <a:lnTo>
                    <a:pt x="720585" y="2025142"/>
                  </a:lnTo>
                  <a:lnTo>
                    <a:pt x="754608" y="2062175"/>
                  </a:lnTo>
                  <a:lnTo>
                    <a:pt x="789178" y="2098662"/>
                  </a:lnTo>
                  <a:lnTo>
                    <a:pt x="824268" y="2134628"/>
                  </a:lnTo>
                  <a:lnTo>
                    <a:pt x="859878" y="2170099"/>
                  </a:lnTo>
                  <a:lnTo>
                    <a:pt x="895959" y="2205101"/>
                  </a:lnTo>
                  <a:lnTo>
                    <a:pt x="932472" y="2239670"/>
                  </a:lnTo>
                  <a:lnTo>
                    <a:pt x="969416" y="2273833"/>
                  </a:lnTo>
                  <a:lnTo>
                    <a:pt x="1006754" y="2307602"/>
                  </a:lnTo>
                  <a:lnTo>
                    <a:pt x="1044448" y="2341003"/>
                  </a:lnTo>
                  <a:lnTo>
                    <a:pt x="1082471" y="2374087"/>
                  </a:lnTo>
                  <a:lnTo>
                    <a:pt x="1120813" y="2406866"/>
                  </a:lnTo>
                  <a:lnTo>
                    <a:pt x="1159433" y="2439352"/>
                  </a:lnTo>
                  <a:lnTo>
                    <a:pt x="1198295" y="2471597"/>
                  </a:lnTo>
                  <a:lnTo>
                    <a:pt x="1237386" y="2503614"/>
                  </a:lnTo>
                  <a:lnTo>
                    <a:pt x="1276680" y="2535428"/>
                  </a:lnTo>
                  <a:lnTo>
                    <a:pt x="1316139" y="2567076"/>
                  </a:lnTo>
                  <a:lnTo>
                    <a:pt x="1355725" y="2598572"/>
                  </a:lnTo>
                  <a:lnTo>
                    <a:pt x="1395437" y="2629954"/>
                  </a:lnTo>
                  <a:lnTo>
                    <a:pt x="1435227" y="2661247"/>
                  </a:lnTo>
                  <a:lnTo>
                    <a:pt x="1594675" y="2786011"/>
                  </a:lnTo>
                  <a:lnTo>
                    <a:pt x="1634515" y="2817330"/>
                  </a:lnTo>
                  <a:lnTo>
                    <a:pt x="1674126" y="2848902"/>
                  </a:lnTo>
                  <a:lnTo>
                    <a:pt x="1713534" y="2880690"/>
                  </a:lnTo>
                  <a:lnTo>
                    <a:pt x="1752739" y="2912707"/>
                  </a:lnTo>
                  <a:lnTo>
                    <a:pt x="1791741" y="2944926"/>
                  </a:lnTo>
                  <a:lnTo>
                    <a:pt x="1830565" y="2977362"/>
                  </a:lnTo>
                  <a:lnTo>
                    <a:pt x="1869198" y="3010001"/>
                  </a:lnTo>
                  <a:lnTo>
                    <a:pt x="1907667" y="3042818"/>
                  </a:lnTo>
                  <a:lnTo>
                    <a:pt x="1945957" y="3075838"/>
                  </a:lnTo>
                  <a:lnTo>
                    <a:pt x="1984082" y="3109023"/>
                  </a:lnTo>
                  <a:lnTo>
                    <a:pt x="2022055" y="3142386"/>
                  </a:lnTo>
                  <a:lnTo>
                    <a:pt x="2059876" y="3175914"/>
                  </a:lnTo>
                  <a:lnTo>
                    <a:pt x="2097557" y="3209607"/>
                  </a:lnTo>
                  <a:lnTo>
                    <a:pt x="2135098" y="3243440"/>
                  </a:lnTo>
                  <a:lnTo>
                    <a:pt x="2172512" y="3277425"/>
                  </a:lnTo>
                  <a:lnTo>
                    <a:pt x="2209800" y="3311550"/>
                  </a:lnTo>
                  <a:lnTo>
                    <a:pt x="2246960" y="3345802"/>
                  </a:lnTo>
                  <a:lnTo>
                    <a:pt x="2284018" y="3380168"/>
                  </a:lnTo>
                  <a:lnTo>
                    <a:pt x="2320975" y="3414661"/>
                  </a:lnTo>
                  <a:lnTo>
                    <a:pt x="2357818" y="3449256"/>
                  </a:lnTo>
                  <a:lnTo>
                    <a:pt x="2394585" y="3483965"/>
                  </a:lnTo>
                  <a:lnTo>
                    <a:pt x="2431262" y="3518763"/>
                  </a:lnTo>
                  <a:lnTo>
                    <a:pt x="2467864" y="3553650"/>
                  </a:lnTo>
                  <a:lnTo>
                    <a:pt x="2540838" y="3623653"/>
                  </a:lnTo>
                  <a:lnTo>
                    <a:pt x="2613583" y="3693934"/>
                  </a:lnTo>
                  <a:lnTo>
                    <a:pt x="2758567" y="3835095"/>
                  </a:lnTo>
                  <a:lnTo>
                    <a:pt x="3084169" y="4153535"/>
                  </a:lnTo>
                  <a:lnTo>
                    <a:pt x="3193148" y="4259275"/>
                  </a:lnTo>
                  <a:lnTo>
                    <a:pt x="3266071" y="4329493"/>
                  </a:lnTo>
                  <a:lnTo>
                    <a:pt x="3302635" y="4364494"/>
                  </a:lnTo>
                  <a:lnTo>
                    <a:pt x="3339274" y="4399419"/>
                  </a:lnTo>
                  <a:lnTo>
                    <a:pt x="3375990" y="4434256"/>
                  </a:lnTo>
                  <a:lnTo>
                    <a:pt x="3412807" y="4469003"/>
                  </a:lnTo>
                  <a:lnTo>
                    <a:pt x="3449713" y="4503661"/>
                  </a:lnTo>
                  <a:lnTo>
                    <a:pt x="3486721" y="4538205"/>
                  </a:lnTo>
                  <a:lnTo>
                    <a:pt x="3523831" y="4572635"/>
                  </a:lnTo>
                  <a:lnTo>
                    <a:pt x="3561067" y="4606937"/>
                  </a:lnTo>
                  <a:lnTo>
                    <a:pt x="3598418" y="4641126"/>
                  </a:lnTo>
                  <a:lnTo>
                    <a:pt x="3635895" y="4675175"/>
                  </a:lnTo>
                  <a:lnTo>
                    <a:pt x="3673513" y="4709084"/>
                  </a:lnTo>
                  <a:lnTo>
                    <a:pt x="3711257" y="4742840"/>
                  </a:lnTo>
                  <a:lnTo>
                    <a:pt x="3749167" y="4776444"/>
                  </a:lnTo>
                  <a:lnTo>
                    <a:pt x="3787216" y="4809883"/>
                  </a:lnTo>
                  <a:lnTo>
                    <a:pt x="3825430" y="4843157"/>
                  </a:lnTo>
                  <a:lnTo>
                    <a:pt x="3863810" y="4876254"/>
                  </a:lnTo>
                  <a:lnTo>
                    <a:pt x="3902367" y="4909172"/>
                  </a:lnTo>
                  <a:lnTo>
                    <a:pt x="3941102" y="4941900"/>
                  </a:lnTo>
                  <a:lnTo>
                    <a:pt x="3980027" y="4974425"/>
                  </a:lnTo>
                  <a:lnTo>
                    <a:pt x="4019143" y="5006759"/>
                  </a:lnTo>
                  <a:lnTo>
                    <a:pt x="4058450" y="5038864"/>
                  </a:lnTo>
                  <a:lnTo>
                    <a:pt x="4097972" y="5070767"/>
                  </a:lnTo>
                  <a:lnTo>
                    <a:pt x="4137698" y="5102441"/>
                  </a:lnTo>
                  <a:lnTo>
                    <a:pt x="4176458" y="5132959"/>
                  </a:lnTo>
                  <a:lnTo>
                    <a:pt x="4215498" y="5163223"/>
                  </a:lnTo>
                  <a:lnTo>
                    <a:pt x="4254817" y="5193233"/>
                  </a:lnTo>
                  <a:lnTo>
                    <a:pt x="4294416" y="5222976"/>
                  </a:lnTo>
                  <a:lnTo>
                    <a:pt x="4334294" y="5252440"/>
                  </a:lnTo>
                  <a:lnTo>
                    <a:pt x="4374426" y="5281612"/>
                  </a:lnTo>
                  <a:lnTo>
                    <a:pt x="4414825" y="5310492"/>
                  </a:lnTo>
                  <a:lnTo>
                    <a:pt x="4455490" y="5339054"/>
                  </a:lnTo>
                  <a:lnTo>
                    <a:pt x="4496422" y="5367286"/>
                  </a:lnTo>
                  <a:lnTo>
                    <a:pt x="4537608" y="5395201"/>
                  </a:lnTo>
                  <a:lnTo>
                    <a:pt x="4579048" y="5422760"/>
                  </a:lnTo>
                  <a:lnTo>
                    <a:pt x="4620742" y="5449963"/>
                  </a:lnTo>
                  <a:lnTo>
                    <a:pt x="4662678" y="5476811"/>
                  </a:lnTo>
                  <a:lnTo>
                    <a:pt x="4704867" y="5503265"/>
                  </a:lnTo>
                  <a:lnTo>
                    <a:pt x="4747298" y="5529338"/>
                  </a:lnTo>
                  <a:lnTo>
                    <a:pt x="4789970" y="5555018"/>
                  </a:lnTo>
                  <a:lnTo>
                    <a:pt x="4832883" y="5580291"/>
                  </a:lnTo>
                  <a:lnTo>
                    <a:pt x="4876025" y="5605132"/>
                  </a:lnTo>
                  <a:lnTo>
                    <a:pt x="4919396" y="5629541"/>
                  </a:lnTo>
                  <a:lnTo>
                    <a:pt x="4963007" y="5653519"/>
                  </a:lnTo>
                  <a:lnTo>
                    <a:pt x="5006835" y="5677039"/>
                  </a:lnTo>
                  <a:lnTo>
                    <a:pt x="5050891" y="5700090"/>
                  </a:lnTo>
                  <a:lnTo>
                    <a:pt x="5095164" y="5722671"/>
                  </a:lnTo>
                  <a:lnTo>
                    <a:pt x="5139652" y="5744769"/>
                  </a:lnTo>
                  <a:lnTo>
                    <a:pt x="5184356" y="5766359"/>
                  </a:lnTo>
                  <a:lnTo>
                    <a:pt x="5229276" y="5787453"/>
                  </a:lnTo>
                  <a:lnTo>
                    <a:pt x="5274411" y="5808027"/>
                  </a:lnTo>
                  <a:lnTo>
                    <a:pt x="5319738" y="5828068"/>
                  </a:lnTo>
                  <a:lnTo>
                    <a:pt x="5365280" y="5847562"/>
                  </a:lnTo>
                  <a:lnTo>
                    <a:pt x="5411013" y="5866511"/>
                  </a:lnTo>
                  <a:lnTo>
                    <a:pt x="5456948" y="5884900"/>
                  </a:lnTo>
                  <a:lnTo>
                    <a:pt x="5503075" y="5902718"/>
                  </a:lnTo>
                  <a:lnTo>
                    <a:pt x="5549392" y="5919940"/>
                  </a:lnTo>
                  <a:lnTo>
                    <a:pt x="5595912" y="5936577"/>
                  </a:lnTo>
                  <a:lnTo>
                    <a:pt x="5642597" y="5952604"/>
                  </a:lnTo>
                  <a:lnTo>
                    <a:pt x="5689485" y="5968022"/>
                  </a:lnTo>
                  <a:lnTo>
                    <a:pt x="5736539" y="5982805"/>
                  </a:lnTo>
                  <a:lnTo>
                    <a:pt x="5783770" y="5996952"/>
                  </a:lnTo>
                  <a:lnTo>
                    <a:pt x="5831192" y="6010440"/>
                  </a:lnTo>
                  <a:lnTo>
                    <a:pt x="5878766" y="6023280"/>
                  </a:lnTo>
                  <a:lnTo>
                    <a:pt x="5926518" y="6035446"/>
                  </a:lnTo>
                  <a:lnTo>
                    <a:pt x="5964186" y="6044476"/>
                  </a:lnTo>
                  <a:lnTo>
                    <a:pt x="5879058" y="6156744"/>
                  </a:lnTo>
                  <a:lnTo>
                    <a:pt x="5848235" y="6197066"/>
                  </a:lnTo>
                  <a:lnTo>
                    <a:pt x="5817044" y="6237084"/>
                  </a:lnTo>
                  <a:lnTo>
                    <a:pt x="5785510" y="6276797"/>
                  </a:lnTo>
                  <a:lnTo>
                    <a:pt x="5753659" y="6316218"/>
                  </a:lnTo>
                  <a:lnTo>
                    <a:pt x="5721502" y="6355372"/>
                  </a:lnTo>
                  <a:lnTo>
                    <a:pt x="5689066" y="6394272"/>
                  </a:lnTo>
                  <a:lnTo>
                    <a:pt x="5656338" y="6432918"/>
                  </a:lnTo>
                  <a:lnTo>
                    <a:pt x="5623357" y="6471348"/>
                  </a:lnTo>
                  <a:lnTo>
                    <a:pt x="5590146" y="6509563"/>
                  </a:lnTo>
                  <a:lnTo>
                    <a:pt x="5556694" y="6547586"/>
                  </a:lnTo>
                  <a:lnTo>
                    <a:pt x="5523039" y="6585420"/>
                  </a:lnTo>
                  <a:lnTo>
                    <a:pt x="5489181" y="6623075"/>
                  </a:lnTo>
                  <a:lnTo>
                    <a:pt x="5455158" y="6660591"/>
                  </a:lnTo>
                  <a:lnTo>
                    <a:pt x="5420969" y="6697954"/>
                  </a:lnTo>
                  <a:lnTo>
                    <a:pt x="5386641" y="6735204"/>
                  </a:lnTo>
                  <a:lnTo>
                    <a:pt x="5352173" y="6772326"/>
                  </a:lnTo>
                  <a:lnTo>
                    <a:pt x="5317591" y="6809372"/>
                  </a:lnTo>
                  <a:lnTo>
                    <a:pt x="5248173" y="6883209"/>
                  </a:lnTo>
                  <a:lnTo>
                    <a:pt x="4969192" y="7177595"/>
                  </a:lnTo>
                  <a:lnTo>
                    <a:pt x="4934445" y="7214527"/>
                  </a:lnTo>
                  <a:lnTo>
                    <a:pt x="4899774" y="7251535"/>
                  </a:lnTo>
                  <a:lnTo>
                    <a:pt x="4865205" y="7288631"/>
                  </a:lnTo>
                  <a:lnTo>
                    <a:pt x="4830737" y="7325842"/>
                  </a:lnTo>
                  <a:lnTo>
                    <a:pt x="4796409" y="7363168"/>
                  </a:lnTo>
                  <a:lnTo>
                    <a:pt x="4762233" y="7400633"/>
                  </a:lnTo>
                  <a:lnTo>
                    <a:pt x="4728210" y="7438250"/>
                  </a:lnTo>
                  <a:lnTo>
                    <a:pt x="4694364" y="7476033"/>
                  </a:lnTo>
                  <a:lnTo>
                    <a:pt x="4660709" y="7513993"/>
                  </a:lnTo>
                  <a:lnTo>
                    <a:pt x="4627270" y="7552156"/>
                  </a:lnTo>
                  <a:lnTo>
                    <a:pt x="4594060" y="7590510"/>
                  </a:lnTo>
                  <a:lnTo>
                    <a:pt x="4561090" y="7629106"/>
                  </a:lnTo>
                  <a:lnTo>
                    <a:pt x="4528375" y="7667930"/>
                  </a:lnTo>
                  <a:lnTo>
                    <a:pt x="4495939" y="7707008"/>
                  </a:lnTo>
                  <a:lnTo>
                    <a:pt x="4463796" y="7746352"/>
                  </a:lnTo>
                  <a:lnTo>
                    <a:pt x="4431957" y="7785976"/>
                  </a:lnTo>
                  <a:lnTo>
                    <a:pt x="4400435" y="7825892"/>
                  </a:lnTo>
                  <a:lnTo>
                    <a:pt x="4369257" y="7866126"/>
                  </a:lnTo>
                  <a:lnTo>
                    <a:pt x="4339336" y="7905521"/>
                  </a:lnTo>
                  <a:lnTo>
                    <a:pt x="4309796" y="7945336"/>
                  </a:lnTo>
                  <a:lnTo>
                    <a:pt x="4280662" y="7985569"/>
                  </a:lnTo>
                  <a:lnTo>
                    <a:pt x="4251972" y="8026197"/>
                  </a:lnTo>
                  <a:lnTo>
                    <a:pt x="4223740" y="8067218"/>
                  </a:lnTo>
                  <a:lnTo>
                    <a:pt x="4196003" y="8108632"/>
                  </a:lnTo>
                  <a:lnTo>
                    <a:pt x="4168775" y="8150441"/>
                  </a:lnTo>
                  <a:lnTo>
                    <a:pt x="4142092" y="8192605"/>
                  </a:lnTo>
                  <a:lnTo>
                    <a:pt x="4115968" y="8235150"/>
                  </a:lnTo>
                  <a:lnTo>
                    <a:pt x="4090428" y="8278050"/>
                  </a:lnTo>
                  <a:lnTo>
                    <a:pt x="4065498" y="8321319"/>
                  </a:lnTo>
                  <a:lnTo>
                    <a:pt x="4041216" y="8364918"/>
                  </a:lnTo>
                  <a:lnTo>
                    <a:pt x="4017581" y="8408873"/>
                  </a:lnTo>
                  <a:lnTo>
                    <a:pt x="3994645" y="8453145"/>
                  </a:lnTo>
                  <a:lnTo>
                    <a:pt x="3972420" y="8497760"/>
                  </a:lnTo>
                  <a:lnTo>
                    <a:pt x="3950932" y="8542693"/>
                  </a:lnTo>
                  <a:lnTo>
                    <a:pt x="3930205" y="8587930"/>
                  </a:lnTo>
                  <a:lnTo>
                    <a:pt x="3910253" y="8633473"/>
                  </a:lnTo>
                  <a:lnTo>
                    <a:pt x="3891127" y="8679320"/>
                  </a:lnTo>
                  <a:lnTo>
                    <a:pt x="3872827" y="8725459"/>
                  </a:lnTo>
                  <a:lnTo>
                    <a:pt x="3855402" y="8771877"/>
                  </a:lnTo>
                  <a:lnTo>
                    <a:pt x="3838854" y="8818588"/>
                  </a:lnTo>
                  <a:lnTo>
                    <a:pt x="3823208" y="8865552"/>
                  </a:lnTo>
                  <a:lnTo>
                    <a:pt x="3808514" y="8912796"/>
                  </a:lnTo>
                  <a:lnTo>
                    <a:pt x="3794772" y="8960294"/>
                  </a:lnTo>
                  <a:lnTo>
                    <a:pt x="3782009" y="9008034"/>
                  </a:lnTo>
                  <a:lnTo>
                    <a:pt x="3770274" y="9056027"/>
                  </a:lnTo>
                  <a:lnTo>
                    <a:pt x="3759555" y="9104249"/>
                  </a:lnTo>
                  <a:lnTo>
                    <a:pt x="3749916" y="9152699"/>
                  </a:lnTo>
                  <a:lnTo>
                    <a:pt x="3741343" y="9201379"/>
                  </a:lnTo>
                  <a:lnTo>
                    <a:pt x="3733889" y="9250274"/>
                  </a:lnTo>
                  <a:lnTo>
                    <a:pt x="3727577" y="9299372"/>
                  </a:lnTo>
                  <a:lnTo>
                    <a:pt x="3722420" y="9348673"/>
                  </a:lnTo>
                  <a:lnTo>
                    <a:pt x="3718445" y="9398178"/>
                  </a:lnTo>
                  <a:lnTo>
                    <a:pt x="3715677" y="9447860"/>
                  </a:lnTo>
                  <a:lnTo>
                    <a:pt x="3714140" y="9497720"/>
                  </a:lnTo>
                  <a:lnTo>
                    <a:pt x="3713873" y="9547771"/>
                  </a:lnTo>
                  <a:lnTo>
                    <a:pt x="3714877" y="9597974"/>
                  </a:lnTo>
                  <a:lnTo>
                    <a:pt x="3717201" y="9648342"/>
                  </a:lnTo>
                  <a:lnTo>
                    <a:pt x="3720858" y="9698863"/>
                  </a:lnTo>
                  <a:lnTo>
                    <a:pt x="3725875" y="9749536"/>
                  </a:lnTo>
                  <a:lnTo>
                    <a:pt x="3732428" y="9800095"/>
                  </a:lnTo>
                  <a:lnTo>
                    <a:pt x="3740493" y="9849993"/>
                  </a:lnTo>
                  <a:lnTo>
                    <a:pt x="3750043" y="9899244"/>
                  </a:lnTo>
                  <a:lnTo>
                    <a:pt x="3761028" y="9947821"/>
                  </a:lnTo>
                  <a:lnTo>
                    <a:pt x="3773449" y="9995738"/>
                  </a:lnTo>
                  <a:lnTo>
                    <a:pt x="3787267" y="10042969"/>
                  </a:lnTo>
                  <a:lnTo>
                    <a:pt x="3802443" y="10089540"/>
                  </a:lnTo>
                  <a:lnTo>
                    <a:pt x="3818979" y="10135413"/>
                  </a:lnTo>
                  <a:lnTo>
                    <a:pt x="3836809" y="10180599"/>
                  </a:lnTo>
                  <a:lnTo>
                    <a:pt x="3855936" y="10225100"/>
                  </a:lnTo>
                  <a:lnTo>
                    <a:pt x="3876319" y="10268902"/>
                  </a:lnTo>
                  <a:lnTo>
                    <a:pt x="3885400" y="10287000"/>
                  </a:lnTo>
                  <a:lnTo>
                    <a:pt x="7761656" y="10287000"/>
                  </a:lnTo>
                  <a:lnTo>
                    <a:pt x="7761656" y="5074437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335330" y="1501882"/>
              <a:ext cx="7684723" cy="728708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742950" y="8972550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285750" y="571500"/>
                </a:moveTo>
                <a:lnTo>
                  <a:pt x="243821" y="568407"/>
                </a:lnTo>
                <a:lnTo>
                  <a:pt x="202801" y="559195"/>
                </a:lnTo>
                <a:lnTo>
                  <a:pt x="163576" y="544064"/>
                </a:lnTo>
                <a:lnTo>
                  <a:pt x="126995" y="523342"/>
                </a:lnTo>
                <a:lnTo>
                  <a:pt x="93851" y="497476"/>
                </a:lnTo>
                <a:lnTo>
                  <a:pt x="64862" y="467027"/>
                </a:lnTo>
                <a:lnTo>
                  <a:pt x="40653" y="432655"/>
                </a:lnTo>
                <a:lnTo>
                  <a:pt x="21751" y="395101"/>
                </a:lnTo>
                <a:lnTo>
                  <a:pt x="8563" y="355181"/>
                </a:lnTo>
                <a:lnTo>
                  <a:pt x="1375" y="313758"/>
                </a:lnTo>
                <a:lnTo>
                  <a:pt x="0" y="285750"/>
                </a:lnTo>
                <a:lnTo>
                  <a:pt x="85" y="278735"/>
                </a:lnTo>
                <a:lnTo>
                  <a:pt x="4206" y="236899"/>
                </a:lnTo>
                <a:lnTo>
                  <a:pt x="14422" y="196113"/>
                </a:lnTo>
                <a:lnTo>
                  <a:pt x="30510" y="157275"/>
                </a:lnTo>
                <a:lnTo>
                  <a:pt x="52126" y="121211"/>
                </a:lnTo>
                <a:lnTo>
                  <a:pt x="78794" y="88715"/>
                </a:lnTo>
                <a:lnTo>
                  <a:pt x="109949" y="60478"/>
                </a:lnTo>
                <a:lnTo>
                  <a:pt x="144902" y="37123"/>
                </a:lnTo>
                <a:lnTo>
                  <a:pt x="182912" y="19146"/>
                </a:lnTo>
                <a:lnTo>
                  <a:pt x="223139" y="6943"/>
                </a:lnTo>
                <a:lnTo>
                  <a:pt x="264731" y="773"/>
                </a:lnTo>
                <a:lnTo>
                  <a:pt x="285750" y="0"/>
                </a:lnTo>
                <a:lnTo>
                  <a:pt x="292764" y="85"/>
                </a:lnTo>
                <a:lnTo>
                  <a:pt x="334600" y="4206"/>
                </a:lnTo>
                <a:lnTo>
                  <a:pt x="375386" y="14422"/>
                </a:lnTo>
                <a:lnTo>
                  <a:pt x="414224" y="30510"/>
                </a:lnTo>
                <a:lnTo>
                  <a:pt x="450288" y="52126"/>
                </a:lnTo>
                <a:lnTo>
                  <a:pt x="482784" y="78794"/>
                </a:lnTo>
                <a:lnTo>
                  <a:pt x="511021" y="109949"/>
                </a:lnTo>
                <a:lnTo>
                  <a:pt x="534376" y="144902"/>
                </a:lnTo>
                <a:lnTo>
                  <a:pt x="552353" y="182912"/>
                </a:lnTo>
                <a:lnTo>
                  <a:pt x="564556" y="223139"/>
                </a:lnTo>
                <a:lnTo>
                  <a:pt x="570726" y="264731"/>
                </a:lnTo>
                <a:lnTo>
                  <a:pt x="571500" y="285750"/>
                </a:lnTo>
                <a:lnTo>
                  <a:pt x="571414" y="292764"/>
                </a:lnTo>
                <a:lnTo>
                  <a:pt x="567293" y="334600"/>
                </a:lnTo>
                <a:lnTo>
                  <a:pt x="557076" y="375386"/>
                </a:lnTo>
                <a:lnTo>
                  <a:pt x="540989" y="414224"/>
                </a:lnTo>
                <a:lnTo>
                  <a:pt x="519373" y="450288"/>
                </a:lnTo>
                <a:lnTo>
                  <a:pt x="492705" y="482784"/>
                </a:lnTo>
                <a:lnTo>
                  <a:pt x="461550" y="511021"/>
                </a:lnTo>
                <a:lnTo>
                  <a:pt x="426597" y="534376"/>
                </a:lnTo>
                <a:lnTo>
                  <a:pt x="388587" y="552353"/>
                </a:lnTo>
                <a:lnTo>
                  <a:pt x="348360" y="564556"/>
                </a:lnTo>
                <a:lnTo>
                  <a:pt x="306768" y="570726"/>
                </a:lnTo>
                <a:lnTo>
                  <a:pt x="285750" y="571500"/>
                </a:lnTo>
                <a:close/>
              </a:path>
            </a:pathLst>
          </a:custGeom>
          <a:solidFill>
            <a:srgbClr val="6AD4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6668750" y="3"/>
            <a:ext cx="1181100" cy="1028700"/>
          </a:xfrm>
          <a:custGeom>
            <a:avLst/>
            <a:gdLst/>
            <a:ahLst/>
            <a:cxnLst/>
            <a:rect l="l" t="t" r="r" b="b"/>
            <a:pathLst>
              <a:path w="1181100" h="1028700">
                <a:moveTo>
                  <a:pt x="590550" y="1028699"/>
                </a:moveTo>
                <a:lnTo>
                  <a:pt x="547110" y="1027100"/>
                </a:lnTo>
                <a:lnTo>
                  <a:pt x="503898" y="1022308"/>
                </a:lnTo>
                <a:lnTo>
                  <a:pt x="461155" y="1014349"/>
                </a:lnTo>
                <a:lnTo>
                  <a:pt x="419122" y="1003270"/>
                </a:lnTo>
                <a:lnTo>
                  <a:pt x="378018" y="989130"/>
                </a:lnTo>
                <a:lnTo>
                  <a:pt x="338057" y="972000"/>
                </a:lnTo>
                <a:lnTo>
                  <a:pt x="299465" y="951977"/>
                </a:lnTo>
                <a:lnTo>
                  <a:pt x="262456" y="929173"/>
                </a:lnTo>
                <a:lnTo>
                  <a:pt x="227228" y="903711"/>
                </a:lnTo>
                <a:lnTo>
                  <a:pt x="193960" y="875718"/>
                </a:lnTo>
                <a:lnTo>
                  <a:pt x="162842" y="845355"/>
                </a:lnTo>
                <a:lnTo>
                  <a:pt x="134048" y="812790"/>
                </a:lnTo>
                <a:lnTo>
                  <a:pt x="107727" y="778197"/>
                </a:lnTo>
                <a:lnTo>
                  <a:pt x="84018" y="741753"/>
                </a:lnTo>
                <a:lnTo>
                  <a:pt x="63054" y="703663"/>
                </a:lnTo>
                <a:lnTo>
                  <a:pt x="44952" y="664143"/>
                </a:lnTo>
                <a:lnTo>
                  <a:pt x="29807" y="623398"/>
                </a:lnTo>
                <a:lnTo>
                  <a:pt x="17697" y="581641"/>
                </a:lnTo>
                <a:lnTo>
                  <a:pt x="8693" y="539107"/>
                </a:lnTo>
                <a:lnTo>
                  <a:pt x="2843" y="496033"/>
                </a:lnTo>
                <a:lnTo>
                  <a:pt x="177" y="452647"/>
                </a:lnTo>
                <a:lnTo>
                  <a:pt x="0" y="438149"/>
                </a:lnTo>
                <a:lnTo>
                  <a:pt x="177" y="423652"/>
                </a:lnTo>
                <a:lnTo>
                  <a:pt x="2843" y="380266"/>
                </a:lnTo>
                <a:lnTo>
                  <a:pt x="8693" y="337192"/>
                </a:lnTo>
                <a:lnTo>
                  <a:pt x="17697" y="294657"/>
                </a:lnTo>
                <a:lnTo>
                  <a:pt x="29807" y="252901"/>
                </a:lnTo>
                <a:lnTo>
                  <a:pt x="44952" y="212155"/>
                </a:lnTo>
                <a:lnTo>
                  <a:pt x="63054" y="172636"/>
                </a:lnTo>
                <a:lnTo>
                  <a:pt x="84018" y="134546"/>
                </a:lnTo>
                <a:lnTo>
                  <a:pt x="107727" y="98102"/>
                </a:lnTo>
                <a:lnTo>
                  <a:pt x="134048" y="63508"/>
                </a:lnTo>
                <a:lnTo>
                  <a:pt x="162842" y="30944"/>
                </a:lnTo>
                <a:lnTo>
                  <a:pt x="194617" y="0"/>
                </a:lnTo>
                <a:lnTo>
                  <a:pt x="986482" y="0"/>
                </a:lnTo>
                <a:lnTo>
                  <a:pt x="1018257" y="30944"/>
                </a:lnTo>
                <a:lnTo>
                  <a:pt x="1047052" y="63508"/>
                </a:lnTo>
                <a:lnTo>
                  <a:pt x="1073371" y="98102"/>
                </a:lnTo>
                <a:lnTo>
                  <a:pt x="1097081" y="134546"/>
                </a:lnTo>
                <a:lnTo>
                  <a:pt x="1118045" y="172636"/>
                </a:lnTo>
                <a:lnTo>
                  <a:pt x="1136147" y="212155"/>
                </a:lnTo>
                <a:lnTo>
                  <a:pt x="1151292" y="252901"/>
                </a:lnTo>
                <a:lnTo>
                  <a:pt x="1163402" y="294657"/>
                </a:lnTo>
                <a:lnTo>
                  <a:pt x="1172406" y="337192"/>
                </a:lnTo>
                <a:lnTo>
                  <a:pt x="1178255" y="380266"/>
                </a:lnTo>
                <a:lnTo>
                  <a:pt x="1180922" y="423652"/>
                </a:lnTo>
                <a:lnTo>
                  <a:pt x="1181100" y="438149"/>
                </a:lnTo>
                <a:lnTo>
                  <a:pt x="1180922" y="452647"/>
                </a:lnTo>
                <a:lnTo>
                  <a:pt x="1178255" y="496033"/>
                </a:lnTo>
                <a:lnTo>
                  <a:pt x="1172406" y="539107"/>
                </a:lnTo>
                <a:lnTo>
                  <a:pt x="1163402" y="581641"/>
                </a:lnTo>
                <a:lnTo>
                  <a:pt x="1151292" y="623398"/>
                </a:lnTo>
                <a:lnTo>
                  <a:pt x="1136147" y="664143"/>
                </a:lnTo>
                <a:lnTo>
                  <a:pt x="1118045" y="703663"/>
                </a:lnTo>
                <a:lnTo>
                  <a:pt x="1097081" y="741753"/>
                </a:lnTo>
                <a:lnTo>
                  <a:pt x="1073371" y="778197"/>
                </a:lnTo>
                <a:lnTo>
                  <a:pt x="1047052" y="812790"/>
                </a:lnTo>
                <a:lnTo>
                  <a:pt x="1018257" y="845355"/>
                </a:lnTo>
                <a:lnTo>
                  <a:pt x="987139" y="875718"/>
                </a:lnTo>
                <a:lnTo>
                  <a:pt x="953871" y="903711"/>
                </a:lnTo>
                <a:lnTo>
                  <a:pt x="918643" y="929173"/>
                </a:lnTo>
                <a:lnTo>
                  <a:pt x="881634" y="951977"/>
                </a:lnTo>
                <a:lnTo>
                  <a:pt x="843042" y="972000"/>
                </a:lnTo>
                <a:lnTo>
                  <a:pt x="803081" y="989130"/>
                </a:lnTo>
                <a:lnTo>
                  <a:pt x="761977" y="1003270"/>
                </a:lnTo>
                <a:lnTo>
                  <a:pt x="719944" y="1014349"/>
                </a:lnTo>
                <a:lnTo>
                  <a:pt x="677202" y="1022308"/>
                </a:lnTo>
                <a:lnTo>
                  <a:pt x="633989" y="1027100"/>
                </a:lnTo>
                <a:lnTo>
                  <a:pt x="590550" y="1028699"/>
                </a:lnTo>
                <a:close/>
              </a:path>
            </a:pathLst>
          </a:custGeom>
          <a:solidFill>
            <a:srgbClr val="6AD4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6893277" y="1219833"/>
            <a:ext cx="1395095" cy="2970530"/>
          </a:xfrm>
          <a:custGeom>
            <a:avLst/>
            <a:gdLst/>
            <a:ahLst/>
            <a:cxnLst/>
            <a:rect l="l" t="t" r="r" b="b"/>
            <a:pathLst>
              <a:path w="1395094" h="2970529">
                <a:moveTo>
                  <a:pt x="990177" y="2968807"/>
                </a:moveTo>
                <a:lnTo>
                  <a:pt x="939661" y="2970371"/>
                </a:lnTo>
                <a:lnTo>
                  <a:pt x="889090" y="2970117"/>
                </a:lnTo>
                <a:lnTo>
                  <a:pt x="838500" y="2967983"/>
                </a:lnTo>
                <a:lnTo>
                  <a:pt x="787927" y="2963913"/>
                </a:lnTo>
                <a:lnTo>
                  <a:pt x="737405" y="2957846"/>
                </a:lnTo>
                <a:lnTo>
                  <a:pt x="688305" y="2949694"/>
                </a:lnTo>
                <a:lnTo>
                  <a:pt x="639773" y="2939373"/>
                </a:lnTo>
                <a:lnTo>
                  <a:pt x="591956" y="2926863"/>
                </a:lnTo>
                <a:lnTo>
                  <a:pt x="544998" y="2912141"/>
                </a:lnTo>
                <a:lnTo>
                  <a:pt x="499042" y="2895188"/>
                </a:lnTo>
                <a:lnTo>
                  <a:pt x="454235" y="2875982"/>
                </a:lnTo>
                <a:lnTo>
                  <a:pt x="410721" y="2854503"/>
                </a:lnTo>
                <a:lnTo>
                  <a:pt x="368644" y="2830728"/>
                </a:lnTo>
                <a:lnTo>
                  <a:pt x="328150" y="2804638"/>
                </a:lnTo>
                <a:lnTo>
                  <a:pt x="289382" y="2776212"/>
                </a:lnTo>
                <a:lnTo>
                  <a:pt x="252486" y="2745427"/>
                </a:lnTo>
                <a:lnTo>
                  <a:pt x="217606" y="2712265"/>
                </a:lnTo>
                <a:lnTo>
                  <a:pt x="184886" y="2676702"/>
                </a:lnTo>
                <a:lnTo>
                  <a:pt x="154473" y="2638719"/>
                </a:lnTo>
                <a:lnTo>
                  <a:pt x="126509" y="2598295"/>
                </a:lnTo>
                <a:lnTo>
                  <a:pt x="101140" y="2555408"/>
                </a:lnTo>
                <a:lnTo>
                  <a:pt x="78511" y="2510038"/>
                </a:lnTo>
                <a:lnTo>
                  <a:pt x="59107" y="2463541"/>
                </a:lnTo>
                <a:lnTo>
                  <a:pt x="42664" y="2416452"/>
                </a:lnTo>
                <a:lnTo>
                  <a:pt x="29072" y="2368845"/>
                </a:lnTo>
                <a:lnTo>
                  <a:pt x="18220" y="2320792"/>
                </a:lnTo>
                <a:lnTo>
                  <a:pt x="9998" y="2272367"/>
                </a:lnTo>
                <a:lnTo>
                  <a:pt x="4294" y="2223644"/>
                </a:lnTo>
                <a:lnTo>
                  <a:pt x="998" y="2174697"/>
                </a:lnTo>
                <a:lnTo>
                  <a:pt x="0" y="2125600"/>
                </a:lnTo>
                <a:lnTo>
                  <a:pt x="1187" y="2076425"/>
                </a:lnTo>
                <a:lnTo>
                  <a:pt x="4449" y="2027246"/>
                </a:lnTo>
                <a:lnTo>
                  <a:pt x="9676" y="1978138"/>
                </a:lnTo>
                <a:lnTo>
                  <a:pt x="16757" y="1929173"/>
                </a:lnTo>
                <a:lnTo>
                  <a:pt x="25580" y="1880425"/>
                </a:lnTo>
                <a:lnTo>
                  <a:pt x="36035" y="1831969"/>
                </a:lnTo>
                <a:lnTo>
                  <a:pt x="48012" y="1783876"/>
                </a:lnTo>
                <a:lnTo>
                  <a:pt x="61399" y="1736222"/>
                </a:lnTo>
                <a:lnTo>
                  <a:pt x="76086" y="1689080"/>
                </a:lnTo>
                <a:lnTo>
                  <a:pt x="91961" y="1642523"/>
                </a:lnTo>
                <a:lnTo>
                  <a:pt x="109123" y="1595669"/>
                </a:lnTo>
                <a:lnTo>
                  <a:pt x="127153" y="1549211"/>
                </a:lnTo>
                <a:lnTo>
                  <a:pt x="145954" y="1503106"/>
                </a:lnTo>
                <a:lnTo>
                  <a:pt x="165426" y="1457309"/>
                </a:lnTo>
                <a:lnTo>
                  <a:pt x="185472" y="1411777"/>
                </a:lnTo>
                <a:lnTo>
                  <a:pt x="205993" y="1366465"/>
                </a:lnTo>
                <a:lnTo>
                  <a:pt x="226890" y="1321329"/>
                </a:lnTo>
                <a:lnTo>
                  <a:pt x="248064" y="1276326"/>
                </a:lnTo>
                <a:lnTo>
                  <a:pt x="312269" y="1141673"/>
                </a:lnTo>
                <a:lnTo>
                  <a:pt x="333569" y="1096761"/>
                </a:lnTo>
                <a:lnTo>
                  <a:pt x="354654" y="1051762"/>
                </a:lnTo>
                <a:lnTo>
                  <a:pt x="375426" y="1006632"/>
                </a:lnTo>
                <a:lnTo>
                  <a:pt x="395786" y="961327"/>
                </a:lnTo>
                <a:lnTo>
                  <a:pt x="415635" y="915804"/>
                </a:lnTo>
                <a:lnTo>
                  <a:pt x="434876" y="870017"/>
                </a:lnTo>
                <a:lnTo>
                  <a:pt x="453409" y="823924"/>
                </a:lnTo>
                <a:lnTo>
                  <a:pt x="471136" y="777480"/>
                </a:lnTo>
                <a:lnTo>
                  <a:pt x="487958" y="730641"/>
                </a:lnTo>
                <a:lnTo>
                  <a:pt x="503973" y="684586"/>
                </a:lnTo>
                <a:lnTo>
                  <a:pt x="520173" y="638597"/>
                </a:lnTo>
                <a:lnTo>
                  <a:pt x="536923" y="592863"/>
                </a:lnTo>
                <a:lnTo>
                  <a:pt x="554591" y="547575"/>
                </a:lnTo>
                <a:lnTo>
                  <a:pt x="573543" y="502921"/>
                </a:lnTo>
                <a:lnTo>
                  <a:pt x="594146" y="459092"/>
                </a:lnTo>
                <a:lnTo>
                  <a:pt x="616767" y="416278"/>
                </a:lnTo>
                <a:lnTo>
                  <a:pt x="641771" y="374669"/>
                </a:lnTo>
                <a:lnTo>
                  <a:pt x="669526" y="334455"/>
                </a:lnTo>
                <a:lnTo>
                  <a:pt x="699706" y="296076"/>
                </a:lnTo>
                <a:lnTo>
                  <a:pt x="732346" y="259594"/>
                </a:lnTo>
                <a:lnTo>
                  <a:pt x="767254" y="225122"/>
                </a:lnTo>
                <a:lnTo>
                  <a:pt x="804240" y="192772"/>
                </a:lnTo>
                <a:lnTo>
                  <a:pt x="843113" y="162659"/>
                </a:lnTo>
                <a:lnTo>
                  <a:pt x="883684" y="134895"/>
                </a:lnTo>
                <a:lnTo>
                  <a:pt x="925760" y="109593"/>
                </a:lnTo>
                <a:lnTo>
                  <a:pt x="969153" y="86868"/>
                </a:lnTo>
                <a:lnTo>
                  <a:pt x="1013057" y="66714"/>
                </a:lnTo>
                <a:lnTo>
                  <a:pt x="1058036" y="49049"/>
                </a:lnTo>
                <a:lnTo>
                  <a:pt x="1103939" y="33957"/>
                </a:lnTo>
                <a:lnTo>
                  <a:pt x="1150616" y="21520"/>
                </a:lnTo>
                <a:lnTo>
                  <a:pt x="1197918" y="11822"/>
                </a:lnTo>
                <a:lnTo>
                  <a:pt x="1245693" y="4947"/>
                </a:lnTo>
                <a:lnTo>
                  <a:pt x="1293794" y="978"/>
                </a:lnTo>
                <a:lnTo>
                  <a:pt x="1342068" y="0"/>
                </a:lnTo>
                <a:lnTo>
                  <a:pt x="1390716" y="2546"/>
                </a:lnTo>
                <a:lnTo>
                  <a:pt x="1394721" y="3061"/>
                </a:lnTo>
                <a:lnTo>
                  <a:pt x="1394721" y="2895773"/>
                </a:lnTo>
                <a:lnTo>
                  <a:pt x="1388092" y="2897866"/>
                </a:lnTo>
                <a:lnTo>
                  <a:pt x="1339288" y="2911864"/>
                </a:lnTo>
                <a:lnTo>
                  <a:pt x="1290146" y="2924514"/>
                </a:lnTo>
                <a:lnTo>
                  <a:pt x="1240701" y="2935757"/>
                </a:lnTo>
                <a:lnTo>
                  <a:pt x="1190989" y="2945534"/>
                </a:lnTo>
                <a:lnTo>
                  <a:pt x="1141045" y="2953787"/>
                </a:lnTo>
                <a:lnTo>
                  <a:pt x="1090905" y="2960456"/>
                </a:lnTo>
                <a:lnTo>
                  <a:pt x="1040604" y="2965482"/>
                </a:lnTo>
                <a:lnTo>
                  <a:pt x="990177" y="2968807"/>
                </a:lnTo>
                <a:close/>
              </a:path>
            </a:pathLst>
          </a:custGeom>
          <a:solidFill>
            <a:srgbClr val="6AD4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7248525"/>
            <a:ext cx="538480" cy="1828164"/>
          </a:xfrm>
          <a:custGeom>
            <a:avLst/>
            <a:gdLst/>
            <a:ahLst/>
            <a:cxnLst/>
            <a:rect l="l" t="t" r="r" b="b"/>
            <a:pathLst>
              <a:path w="538480" h="1828165">
                <a:moveTo>
                  <a:pt x="0" y="0"/>
                </a:moveTo>
                <a:lnTo>
                  <a:pt x="55978" y="37217"/>
                </a:lnTo>
                <a:lnTo>
                  <a:pt x="94478" y="69703"/>
                </a:lnTo>
                <a:lnTo>
                  <a:pt x="130004" y="105251"/>
                </a:lnTo>
                <a:lnTo>
                  <a:pt x="162666" y="143512"/>
                </a:lnTo>
                <a:lnTo>
                  <a:pt x="192572" y="184139"/>
                </a:lnTo>
                <a:lnTo>
                  <a:pt x="219832" y="226781"/>
                </a:lnTo>
                <a:lnTo>
                  <a:pt x="244555" y="271093"/>
                </a:lnTo>
                <a:lnTo>
                  <a:pt x="266850" y="316726"/>
                </a:lnTo>
                <a:lnTo>
                  <a:pt x="286828" y="363330"/>
                </a:lnTo>
                <a:lnTo>
                  <a:pt x="304596" y="410560"/>
                </a:lnTo>
                <a:lnTo>
                  <a:pt x="321092" y="459924"/>
                </a:lnTo>
                <a:lnTo>
                  <a:pt x="336101" y="509669"/>
                </a:lnTo>
                <a:lnTo>
                  <a:pt x="349925" y="559715"/>
                </a:lnTo>
                <a:lnTo>
                  <a:pt x="362866" y="609982"/>
                </a:lnTo>
                <a:lnTo>
                  <a:pt x="375226" y="660389"/>
                </a:lnTo>
                <a:lnTo>
                  <a:pt x="399412" y="761302"/>
                </a:lnTo>
                <a:lnTo>
                  <a:pt x="411842" y="811647"/>
                </a:lnTo>
                <a:lnTo>
                  <a:pt x="424899" y="861811"/>
                </a:lnTo>
                <a:lnTo>
                  <a:pt x="438886" y="911713"/>
                </a:lnTo>
                <a:lnTo>
                  <a:pt x="454105" y="961273"/>
                </a:lnTo>
                <a:lnTo>
                  <a:pt x="470856" y="1010410"/>
                </a:lnTo>
                <a:lnTo>
                  <a:pt x="489391" y="1062147"/>
                </a:lnTo>
                <a:lnTo>
                  <a:pt x="506895" y="1114150"/>
                </a:lnTo>
                <a:lnTo>
                  <a:pt x="521892" y="1166720"/>
                </a:lnTo>
                <a:lnTo>
                  <a:pt x="532905" y="1220161"/>
                </a:lnTo>
                <a:lnTo>
                  <a:pt x="538459" y="1274773"/>
                </a:lnTo>
                <a:lnTo>
                  <a:pt x="538195" y="1323703"/>
                </a:lnTo>
                <a:lnTo>
                  <a:pt x="533030" y="1372545"/>
                </a:lnTo>
                <a:lnTo>
                  <a:pt x="523162" y="1420768"/>
                </a:lnTo>
                <a:lnTo>
                  <a:pt x="508786" y="1467837"/>
                </a:lnTo>
                <a:lnTo>
                  <a:pt x="490101" y="1513220"/>
                </a:lnTo>
                <a:lnTo>
                  <a:pt x="467883" y="1556187"/>
                </a:lnTo>
                <a:lnTo>
                  <a:pt x="441879" y="1596981"/>
                </a:lnTo>
                <a:lnTo>
                  <a:pt x="412255" y="1635192"/>
                </a:lnTo>
                <a:lnTo>
                  <a:pt x="379174" y="1670414"/>
                </a:lnTo>
                <a:lnTo>
                  <a:pt x="342802" y="1702237"/>
                </a:lnTo>
                <a:lnTo>
                  <a:pt x="302573" y="1730014"/>
                </a:lnTo>
                <a:lnTo>
                  <a:pt x="258918" y="1753458"/>
                </a:lnTo>
                <a:lnTo>
                  <a:pt x="212995" y="1773149"/>
                </a:lnTo>
                <a:lnTo>
                  <a:pt x="165960" y="1789665"/>
                </a:lnTo>
                <a:lnTo>
                  <a:pt x="118969" y="1803584"/>
                </a:lnTo>
                <a:lnTo>
                  <a:pt x="70688" y="1815518"/>
                </a:lnTo>
                <a:lnTo>
                  <a:pt x="21986" y="1824704"/>
                </a:lnTo>
                <a:lnTo>
                  <a:pt x="0" y="1827659"/>
                </a:lnTo>
                <a:lnTo>
                  <a:pt x="0" y="0"/>
                </a:lnTo>
                <a:close/>
              </a:path>
            </a:pathLst>
          </a:custGeom>
          <a:solidFill>
            <a:srgbClr val="6AD4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518346" y="1714500"/>
            <a:ext cx="4982845" cy="817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200" b="0" spc="-5" dirty="0">
                <a:solidFill>
                  <a:srgbClr val="FFFFFF"/>
                </a:solidFill>
                <a:latin typeface="DejaVu Serif"/>
                <a:cs typeface="DejaVu Serif"/>
              </a:rPr>
              <a:t>CONCLUSION</a:t>
            </a:r>
            <a:endParaRPr sz="5200" dirty="0">
              <a:latin typeface="DejaVu Serif"/>
              <a:cs typeface="DejaVu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79559" y="3247185"/>
            <a:ext cx="7850505" cy="229306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065" marR="5080" indent="34925">
              <a:lnSpc>
                <a:spcPct val="117200"/>
              </a:lnSpc>
              <a:spcBef>
                <a:spcPts val="90"/>
              </a:spcBef>
            </a:pPr>
            <a:r>
              <a:rPr sz="3000" spc="10" dirty="0">
                <a:solidFill>
                  <a:srgbClr val="FFFFFF"/>
                </a:solidFill>
                <a:latin typeface="Noto Sans"/>
                <a:cs typeface="Noto Sans"/>
              </a:rPr>
              <a:t>-</a:t>
            </a:r>
            <a:r>
              <a:rPr lang="en-US" sz="3000" spc="10" dirty="0">
                <a:solidFill>
                  <a:srgbClr val="FFFFFF"/>
                </a:solidFill>
                <a:latin typeface="Noto Sans"/>
                <a:cs typeface="Noto Sans"/>
              </a:rPr>
              <a:t> Convert audio voice to lyrics</a:t>
            </a:r>
            <a:endParaRPr lang="en-US" sz="3000" dirty="0">
              <a:latin typeface="Noto Sans"/>
              <a:cs typeface="Noto Sans"/>
            </a:endParaRPr>
          </a:p>
          <a:p>
            <a:pPr marL="12065" marR="5080" indent="34925">
              <a:lnSpc>
                <a:spcPct val="117200"/>
              </a:lnSpc>
              <a:spcBef>
                <a:spcPts val="90"/>
              </a:spcBef>
            </a:pPr>
            <a:r>
              <a:rPr sz="3200" spc="-5" dirty="0">
                <a:solidFill>
                  <a:srgbClr val="FFFFFF"/>
                </a:solidFill>
                <a:latin typeface="Noto Sans"/>
                <a:cs typeface="Noto Sans"/>
              </a:rPr>
              <a:t>- </a:t>
            </a:r>
            <a:r>
              <a:rPr lang="en-US" sz="3200" spc="-5" dirty="0">
                <a:solidFill>
                  <a:srgbClr val="FFFFFF"/>
                </a:solidFill>
                <a:latin typeface="Noto Sans"/>
                <a:cs typeface="Noto Sans"/>
              </a:rPr>
              <a:t>T</a:t>
            </a:r>
            <a:r>
              <a:rPr sz="3200" spc="-5" dirty="0">
                <a:solidFill>
                  <a:srgbClr val="FFFFFF"/>
                </a:solidFill>
                <a:latin typeface="Noto Sans"/>
                <a:cs typeface="Noto Sans"/>
              </a:rPr>
              <a:t>his </a:t>
            </a:r>
            <a:r>
              <a:rPr sz="3200" spc="-10" dirty="0">
                <a:solidFill>
                  <a:srgbClr val="FFFFFF"/>
                </a:solidFill>
                <a:latin typeface="Noto Sans"/>
                <a:cs typeface="Noto Sans"/>
              </a:rPr>
              <a:t>audio processing program </a:t>
            </a:r>
            <a:r>
              <a:rPr sz="3200" spc="-5" dirty="0">
                <a:solidFill>
                  <a:srgbClr val="FFFFFF"/>
                </a:solidFill>
                <a:latin typeface="Noto Sans"/>
                <a:cs typeface="Noto Sans"/>
              </a:rPr>
              <a:t>is </a:t>
            </a:r>
            <a:r>
              <a:rPr sz="3200" spc="-10" dirty="0">
                <a:solidFill>
                  <a:srgbClr val="FFFFFF"/>
                </a:solidFill>
                <a:latin typeface="Noto Sans"/>
                <a:cs typeface="Noto Sans"/>
              </a:rPr>
              <a:t>very  interested and focused because </a:t>
            </a:r>
            <a:r>
              <a:rPr sz="3200" spc="-5" dirty="0">
                <a:solidFill>
                  <a:srgbClr val="FFFFFF"/>
                </a:solidFill>
                <a:latin typeface="Noto Sans"/>
                <a:cs typeface="Noto Sans"/>
              </a:rPr>
              <a:t>it is </a:t>
            </a:r>
            <a:r>
              <a:rPr lang="en-US" sz="3200" spc="-5" dirty="0">
                <a:solidFill>
                  <a:srgbClr val="FFFFFF"/>
                </a:solidFill>
                <a:latin typeface="Noto Sans"/>
                <a:cs typeface="Noto Sans"/>
              </a:rPr>
              <a:t>can be </a:t>
            </a:r>
            <a:r>
              <a:rPr sz="3200" spc="-10" dirty="0">
                <a:solidFill>
                  <a:srgbClr val="FFFFFF"/>
                </a:solidFill>
                <a:latin typeface="Noto Sans"/>
                <a:cs typeface="Noto Sans"/>
              </a:rPr>
              <a:t>applied </a:t>
            </a:r>
            <a:r>
              <a:rPr sz="3200" spc="-5" dirty="0">
                <a:solidFill>
                  <a:srgbClr val="FFFFFF"/>
                </a:solidFill>
                <a:latin typeface="Noto Sans"/>
                <a:cs typeface="Noto Sans"/>
              </a:rPr>
              <a:t>to </a:t>
            </a:r>
            <a:r>
              <a:rPr sz="3200" spc="-10" dirty="0">
                <a:solidFill>
                  <a:srgbClr val="FFFFFF"/>
                </a:solidFill>
                <a:latin typeface="Noto Sans"/>
                <a:cs typeface="Noto Sans"/>
              </a:rPr>
              <a:t>many areas of</a:t>
            </a:r>
            <a:r>
              <a:rPr sz="3200" spc="-5" dirty="0">
                <a:solidFill>
                  <a:srgbClr val="FFFFFF"/>
                </a:solidFill>
                <a:latin typeface="Noto Sans"/>
                <a:cs typeface="Noto Sans"/>
              </a:rPr>
              <a:t> life</a:t>
            </a:r>
            <a:endParaRPr sz="3200" dirty="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FEFE8F7-39FC-47F5-9D99-740C966F678D}"/>
              </a:ext>
            </a:extLst>
          </p:cNvPr>
          <p:cNvSpPr/>
          <p:nvPr/>
        </p:nvSpPr>
        <p:spPr>
          <a:xfrm>
            <a:off x="2816113" y="4533900"/>
            <a:ext cx="1265577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THANKS FOR WATCHING</a:t>
            </a:r>
          </a:p>
        </p:txBody>
      </p:sp>
    </p:spTree>
    <p:extLst>
      <p:ext uri="{BB962C8B-B14F-4D97-AF65-F5344CB8AC3E}">
        <p14:creationId xmlns:p14="http://schemas.microsoft.com/office/powerpoint/2010/main" val="2108034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995838" y="11"/>
            <a:ext cx="7293609" cy="10282555"/>
          </a:xfrm>
          <a:custGeom>
            <a:avLst/>
            <a:gdLst/>
            <a:ahLst/>
            <a:cxnLst/>
            <a:rect l="l" t="t" r="r" b="b"/>
            <a:pathLst>
              <a:path w="7293609" h="10282555">
                <a:moveTo>
                  <a:pt x="7293203" y="3145332"/>
                </a:moveTo>
                <a:lnTo>
                  <a:pt x="7292162" y="3144697"/>
                </a:lnTo>
                <a:lnTo>
                  <a:pt x="7292162" y="0"/>
                </a:lnTo>
                <a:lnTo>
                  <a:pt x="2874619" y="0"/>
                </a:lnTo>
                <a:lnTo>
                  <a:pt x="2846578" y="38557"/>
                </a:lnTo>
                <a:lnTo>
                  <a:pt x="2818231" y="78943"/>
                </a:lnTo>
                <a:lnTo>
                  <a:pt x="2790520" y="120002"/>
                </a:lnTo>
                <a:lnTo>
                  <a:pt x="2763596" y="161709"/>
                </a:lnTo>
                <a:lnTo>
                  <a:pt x="2737586" y="204038"/>
                </a:lnTo>
                <a:lnTo>
                  <a:pt x="2712656" y="246964"/>
                </a:lnTo>
                <a:lnTo>
                  <a:pt x="2688920" y="290474"/>
                </a:lnTo>
                <a:lnTo>
                  <a:pt x="2666530" y="334518"/>
                </a:lnTo>
                <a:lnTo>
                  <a:pt x="2645626" y="379095"/>
                </a:lnTo>
                <a:lnTo>
                  <a:pt x="2626347" y="424154"/>
                </a:lnTo>
                <a:lnTo>
                  <a:pt x="2608834" y="469696"/>
                </a:lnTo>
                <a:lnTo>
                  <a:pt x="2593225" y="515683"/>
                </a:lnTo>
                <a:lnTo>
                  <a:pt x="2579662" y="562102"/>
                </a:lnTo>
                <a:lnTo>
                  <a:pt x="2567241" y="612025"/>
                </a:lnTo>
                <a:lnTo>
                  <a:pt x="2556611" y="662355"/>
                </a:lnTo>
                <a:lnTo>
                  <a:pt x="2547785" y="713003"/>
                </a:lnTo>
                <a:lnTo>
                  <a:pt x="2540711" y="763930"/>
                </a:lnTo>
                <a:lnTo>
                  <a:pt x="2535402" y="815086"/>
                </a:lnTo>
                <a:lnTo>
                  <a:pt x="2531846" y="866394"/>
                </a:lnTo>
                <a:lnTo>
                  <a:pt x="2530005" y="917816"/>
                </a:lnTo>
                <a:lnTo>
                  <a:pt x="2529878" y="969276"/>
                </a:lnTo>
                <a:lnTo>
                  <a:pt x="2531440" y="1020724"/>
                </a:lnTo>
                <a:lnTo>
                  <a:pt x="2534691" y="1072108"/>
                </a:lnTo>
                <a:lnTo>
                  <a:pt x="2539593" y="1123353"/>
                </a:lnTo>
                <a:lnTo>
                  <a:pt x="2546159" y="1174419"/>
                </a:lnTo>
                <a:lnTo>
                  <a:pt x="2554363" y="1225245"/>
                </a:lnTo>
                <a:lnTo>
                  <a:pt x="2564180" y="1275765"/>
                </a:lnTo>
                <a:lnTo>
                  <a:pt x="2574721" y="1323301"/>
                </a:lnTo>
                <a:lnTo>
                  <a:pt x="2586774" y="1370545"/>
                </a:lnTo>
                <a:lnTo>
                  <a:pt x="2600325" y="1417434"/>
                </a:lnTo>
                <a:lnTo>
                  <a:pt x="2615349" y="1463929"/>
                </a:lnTo>
                <a:lnTo>
                  <a:pt x="2631833" y="1509966"/>
                </a:lnTo>
                <a:lnTo>
                  <a:pt x="2649753" y="1555470"/>
                </a:lnTo>
                <a:lnTo>
                  <a:pt x="2669108" y="1600390"/>
                </a:lnTo>
                <a:lnTo>
                  <a:pt x="2689872" y="1644662"/>
                </a:lnTo>
                <a:lnTo>
                  <a:pt x="2712021" y="1688236"/>
                </a:lnTo>
                <a:lnTo>
                  <a:pt x="2735542" y="1731035"/>
                </a:lnTo>
                <a:lnTo>
                  <a:pt x="2760408" y="1773008"/>
                </a:lnTo>
                <a:lnTo>
                  <a:pt x="2786621" y="1814106"/>
                </a:lnTo>
                <a:lnTo>
                  <a:pt x="2814155" y="1854250"/>
                </a:lnTo>
                <a:lnTo>
                  <a:pt x="2842984" y="1893392"/>
                </a:lnTo>
                <a:lnTo>
                  <a:pt x="2873095" y="1931466"/>
                </a:lnTo>
                <a:lnTo>
                  <a:pt x="2906255" y="1970697"/>
                </a:lnTo>
                <a:lnTo>
                  <a:pt x="2940697" y="2008479"/>
                </a:lnTo>
                <a:lnTo>
                  <a:pt x="2976321" y="2044915"/>
                </a:lnTo>
                <a:lnTo>
                  <a:pt x="3013024" y="2080120"/>
                </a:lnTo>
                <a:lnTo>
                  <a:pt x="3050730" y="2114169"/>
                </a:lnTo>
                <a:lnTo>
                  <a:pt x="3089338" y="2147189"/>
                </a:lnTo>
                <a:lnTo>
                  <a:pt x="3128772" y="2179269"/>
                </a:lnTo>
                <a:lnTo>
                  <a:pt x="3168916" y="2210511"/>
                </a:lnTo>
                <a:lnTo>
                  <a:pt x="3209696" y="2241029"/>
                </a:lnTo>
                <a:lnTo>
                  <a:pt x="3251022" y="2270912"/>
                </a:lnTo>
                <a:lnTo>
                  <a:pt x="3292792" y="2300274"/>
                </a:lnTo>
                <a:lnTo>
                  <a:pt x="3334918" y="2329205"/>
                </a:lnTo>
                <a:lnTo>
                  <a:pt x="3377323" y="2357818"/>
                </a:lnTo>
                <a:lnTo>
                  <a:pt x="3419894" y="2386215"/>
                </a:lnTo>
                <a:lnTo>
                  <a:pt x="3505212" y="2442743"/>
                </a:lnTo>
                <a:lnTo>
                  <a:pt x="3546906" y="2470683"/>
                </a:lnTo>
                <a:lnTo>
                  <a:pt x="3555390" y="2476525"/>
                </a:lnTo>
                <a:lnTo>
                  <a:pt x="3522903" y="2502128"/>
                </a:lnTo>
                <a:lnTo>
                  <a:pt x="3481794" y="2523439"/>
                </a:lnTo>
                <a:lnTo>
                  <a:pt x="3439972" y="2557437"/>
                </a:lnTo>
                <a:lnTo>
                  <a:pt x="3400044" y="2578862"/>
                </a:lnTo>
                <a:lnTo>
                  <a:pt x="3359454" y="2612987"/>
                </a:lnTo>
                <a:lnTo>
                  <a:pt x="3320808" y="2634551"/>
                </a:lnTo>
                <a:lnTo>
                  <a:pt x="3281515" y="2668803"/>
                </a:lnTo>
                <a:lnTo>
                  <a:pt x="3242907" y="2703131"/>
                </a:lnTo>
                <a:lnTo>
                  <a:pt x="3204997" y="2737535"/>
                </a:lnTo>
                <a:lnTo>
                  <a:pt x="3169107" y="2759379"/>
                </a:lnTo>
                <a:lnTo>
                  <a:pt x="3132658" y="2793936"/>
                </a:lnTo>
                <a:lnTo>
                  <a:pt x="3096945" y="2828556"/>
                </a:lnTo>
                <a:lnTo>
                  <a:pt x="3062020" y="2863265"/>
                </a:lnTo>
                <a:lnTo>
                  <a:pt x="3026232" y="2897886"/>
                </a:lnTo>
                <a:lnTo>
                  <a:pt x="2990126" y="2945244"/>
                </a:lnTo>
                <a:lnTo>
                  <a:pt x="2956268" y="2980055"/>
                </a:lnTo>
                <a:lnTo>
                  <a:pt x="2923324" y="3014967"/>
                </a:lnTo>
                <a:lnTo>
                  <a:pt x="2889948" y="3062605"/>
                </a:lnTo>
                <a:lnTo>
                  <a:pt x="2858693" y="3097695"/>
                </a:lnTo>
                <a:lnTo>
                  <a:pt x="2828226" y="3132861"/>
                </a:lnTo>
                <a:lnTo>
                  <a:pt x="2797225" y="3180740"/>
                </a:lnTo>
                <a:lnTo>
                  <a:pt x="2768231" y="3216059"/>
                </a:lnTo>
                <a:lnTo>
                  <a:pt x="2738615" y="3264077"/>
                </a:lnTo>
                <a:lnTo>
                  <a:pt x="2710929" y="3299536"/>
                </a:lnTo>
                <a:lnTo>
                  <a:pt x="2682557" y="3347682"/>
                </a:lnTo>
                <a:lnTo>
                  <a:pt x="2656027" y="3383254"/>
                </a:lnTo>
                <a:lnTo>
                  <a:pt x="2628722" y="3431514"/>
                </a:lnTo>
                <a:lnTo>
                  <a:pt x="2601912" y="3479825"/>
                </a:lnTo>
                <a:lnTo>
                  <a:pt x="2576830" y="3515537"/>
                </a:lnTo>
                <a:lnTo>
                  <a:pt x="2550858" y="3563937"/>
                </a:lnTo>
                <a:lnTo>
                  <a:pt x="2525255" y="3612375"/>
                </a:lnTo>
                <a:lnTo>
                  <a:pt x="2501277" y="3648202"/>
                </a:lnTo>
                <a:lnTo>
                  <a:pt x="2476284" y="3696703"/>
                </a:lnTo>
                <a:lnTo>
                  <a:pt x="2451544" y="3745230"/>
                </a:lnTo>
                <a:lnTo>
                  <a:pt x="2427020" y="3793769"/>
                </a:lnTo>
                <a:lnTo>
                  <a:pt x="2403957" y="3829697"/>
                </a:lnTo>
                <a:lnTo>
                  <a:pt x="2379738" y="3878275"/>
                </a:lnTo>
                <a:lnTo>
                  <a:pt x="2355608" y="3926865"/>
                </a:lnTo>
                <a:lnTo>
                  <a:pt x="2308796" y="4011422"/>
                </a:lnTo>
                <a:lnTo>
                  <a:pt x="2260650" y="4108602"/>
                </a:lnTo>
                <a:lnTo>
                  <a:pt x="2236279" y="4157167"/>
                </a:lnTo>
                <a:lnTo>
                  <a:pt x="2212911" y="4193057"/>
                </a:lnTo>
                <a:lnTo>
                  <a:pt x="2187968" y="4241558"/>
                </a:lnTo>
                <a:lnTo>
                  <a:pt x="2162746" y="4290034"/>
                </a:lnTo>
                <a:lnTo>
                  <a:pt x="2138553" y="4325848"/>
                </a:lnTo>
                <a:lnTo>
                  <a:pt x="2112822" y="4374261"/>
                </a:lnTo>
                <a:lnTo>
                  <a:pt x="2086825" y="4422660"/>
                </a:lnTo>
                <a:lnTo>
                  <a:pt x="2061908" y="4458398"/>
                </a:lnTo>
                <a:lnTo>
                  <a:pt x="2035467" y="4506747"/>
                </a:lnTo>
                <a:lnTo>
                  <a:pt x="2010092" y="4542434"/>
                </a:lnTo>
                <a:lnTo>
                  <a:pt x="1983232" y="4590745"/>
                </a:lnTo>
                <a:lnTo>
                  <a:pt x="1956155" y="4639030"/>
                </a:lnTo>
                <a:lnTo>
                  <a:pt x="1930196" y="4674654"/>
                </a:lnTo>
                <a:lnTo>
                  <a:pt x="1902764" y="4722901"/>
                </a:lnTo>
                <a:lnTo>
                  <a:pt x="1876463" y="4758499"/>
                </a:lnTo>
                <a:lnTo>
                  <a:pt x="1848700" y="4806708"/>
                </a:lnTo>
                <a:lnTo>
                  <a:pt x="1820786" y="4854905"/>
                </a:lnTo>
                <a:lnTo>
                  <a:pt x="1794040" y="4890452"/>
                </a:lnTo>
                <a:lnTo>
                  <a:pt x="1765858" y="4938623"/>
                </a:lnTo>
                <a:lnTo>
                  <a:pt x="1738858" y="4974145"/>
                </a:lnTo>
                <a:lnTo>
                  <a:pt x="1710436" y="5022291"/>
                </a:lnTo>
                <a:lnTo>
                  <a:pt x="1683232" y="5057800"/>
                </a:lnTo>
                <a:lnTo>
                  <a:pt x="1654619" y="5105920"/>
                </a:lnTo>
                <a:lnTo>
                  <a:pt x="1627225" y="5141404"/>
                </a:lnTo>
                <a:lnTo>
                  <a:pt x="1569643" y="5237619"/>
                </a:lnTo>
                <a:lnTo>
                  <a:pt x="1542059" y="5273078"/>
                </a:lnTo>
                <a:lnTo>
                  <a:pt x="1513141" y="5321173"/>
                </a:lnTo>
                <a:lnTo>
                  <a:pt x="1485480" y="5356631"/>
                </a:lnTo>
                <a:lnTo>
                  <a:pt x="1343113" y="5571795"/>
                </a:lnTo>
                <a:lnTo>
                  <a:pt x="1315453" y="5607240"/>
                </a:lnTo>
                <a:lnTo>
                  <a:pt x="1286522" y="5655335"/>
                </a:lnTo>
                <a:lnTo>
                  <a:pt x="1258938" y="5690806"/>
                </a:lnTo>
                <a:lnTo>
                  <a:pt x="1230109" y="5738901"/>
                </a:lnTo>
                <a:lnTo>
                  <a:pt x="1202626" y="5774372"/>
                </a:lnTo>
                <a:lnTo>
                  <a:pt x="1145298" y="5870613"/>
                </a:lnTo>
                <a:lnTo>
                  <a:pt x="1118069" y="5906122"/>
                </a:lnTo>
                <a:lnTo>
                  <a:pt x="1089634" y="5954255"/>
                </a:lnTo>
                <a:lnTo>
                  <a:pt x="1062621" y="5989777"/>
                </a:lnTo>
                <a:lnTo>
                  <a:pt x="1034415" y="6037948"/>
                </a:lnTo>
                <a:lnTo>
                  <a:pt x="1007630" y="6073495"/>
                </a:lnTo>
                <a:lnTo>
                  <a:pt x="979690" y="6121692"/>
                </a:lnTo>
                <a:lnTo>
                  <a:pt x="951903" y="6169901"/>
                </a:lnTo>
                <a:lnTo>
                  <a:pt x="925576" y="6205486"/>
                </a:lnTo>
                <a:lnTo>
                  <a:pt x="898105" y="6253734"/>
                </a:lnTo>
                <a:lnTo>
                  <a:pt x="872121" y="6289357"/>
                </a:lnTo>
                <a:lnTo>
                  <a:pt x="845007" y="6337643"/>
                </a:lnTo>
                <a:lnTo>
                  <a:pt x="818108" y="6385941"/>
                </a:lnTo>
                <a:lnTo>
                  <a:pt x="792695" y="6421628"/>
                </a:lnTo>
                <a:lnTo>
                  <a:pt x="766216" y="6469964"/>
                </a:lnTo>
                <a:lnTo>
                  <a:pt x="741248" y="6505702"/>
                </a:lnTo>
                <a:lnTo>
                  <a:pt x="715213" y="6554089"/>
                </a:lnTo>
                <a:lnTo>
                  <a:pt x="689432" y="6602514"/>
                </a:lnTo>
                <a:lnTo>
                  <a:pt x="665200" y="6638315"/>
                </a:lnTo>
                <a:lnTo>
                  <a:pt x="639927" y="6686791"/>
                </a:lnTo>
                <a:lnTo>
                  <a:pt x="614921" y="6735280"/>
                </a:lnTo>
                <a:lnTo>
                  <a:pt x="590207" y="6783806"/>
                </a:lnTo>
                <a:lnTo>
                  <a:pt x="567080" y="6819735"/>
                </a:lnTo>
                <a:lnTo>
                  <a:pt x="543712" y="6868388"/>
                </a:lnTo>
                <a:lnTo>
                  <a:pt x="521970" y="6904456"/>
                </a:lnTo>
                <a:lnTo>
                  <a:pt x="499275" y="6953186"/>
                </a:lnTo>
                <a:lnTo>
                  <a:pt x="476923" y="7001954"/>
                </a:lnTo>
                <a:lnTo>
                  <a:pt x="456222" y="7038137"/>
                </a:lnTo>
                <a:lnTo>
                  <a:pt x="434594" y="7086981"/>
                </a:lnTo>
                <a:lnTo>
                  <a:pt x="413359" y="7135863"/>
                </a:lnTo>
                <a:lnTo>
                  <a:pt x="393801" y="7172147"/>
                </a:lnTo>
                <a:lnTo>
                  <a:pt x="373354" y="7221118"/>
                </a:lnTo>
                <a:lnTo>
                  <a:pt x="353314" y="7270115"/>
                </a:lnTo>
                <a:lnTo>
                  <a:pt x="335000" y="7306538"/>
                </a:lnTo>
                <a:lnTo>
                  <a:pt x="315823" y="7355637"/>
                </a:lnTo>
                <a:lnTo>
                  <a:pt x="297078" y="7404773"/>
                </a:lnTo>
                <a:lnTo>
                  <a:pt x="278790" y="7453960"/>
                </a:lnTo>
                <a:lnTo>
                  <a:pt x="262280" y="7490561"/>
                </a:lnTo>
                <a:lnTo>
                  <a:pt x="244932" y="7539837"/>
                </a:lnTo>
                <a:lnTo>
                  <a:pt x="228079" y="7589177"/>
                </a:lnTo>
                <a:lnTo>
                  <a:pt x="211709" y="7638567"/>
                </a:lnTo>
                <a:lnTo>
                  <a:pt x="195859" y="7687996"/>
                </a:lnTo>
                <a:lnTo>
                  <a:pt x="181813" y="7724851"/>
                </a:lnTo>
                <a:lnTo>
                  <a:pt x="167005" y="7774406"/>
                </a:lnTo>
                <a:lnTo>
                  <a:pt x="152742" y="7824000"/>
                </a:lnTo>
                <a:lnTo>
                  <a:pt x="139014" y="7873657"/>
                </a:lnTo>
                <a:lnTo>
                  <a:pt x="125857" y="7923377"/>
                </a:lnTo>
                <a:lnTo>
                  <a:pt x="113258" y="7973149"/>
                </a:lnTo>
                <a:lnTo>
                  <a:pt x="102552" y="8010347"/>
                </a:lnTo>
                <a:lnTo>
                  <a:pt x="91135" y="8060233"/>
                </a:lnTo>
                <a:lnTo>
                  <a:pt x="80314" y="8110194"/>
                </a:lnTo>
                <a:lnTo>
                  <a:pt x="70104" y="8160207"/>
                </a:lnTo>
                <a:lnTo>
                  <a:pt x="60528" y="8210296"/>
                </a:lnTo>
                <a:lnTo>
                  <a:pt x="51574" y="8260435"/>
                </a:lnTo>
                <a:lnTo>
                  <a:pt x="43268" y="8310651"/>
                </a:lnTo>
                <a:lnTo>
                  <a:pt x="36918" y="8348307"/>
                </a:lnTo>
                <a:lnTo>
                  <a:pt x="29921" y="8398650"/>
                </a:lnTo>
                <a:lnTo>
                  <a:pt x="23622" y="8449069"/>
                </a:lnTo>
                <a:lnTo>
                  <a:pt x="17995" y="8499564"/>
                </a:lnTo>
                <a:lnTo>
                  <a:pt x="13055" y="8550123"/>
                </a:lnTo>
                <a:lnTo>
                  <a:pt x="8839" y="8600757"/>
                </a:lnTo>
                <a:lnTo>
                  <a:pt x="5334" y="8651456"/>
                </a:lnTo>
                <a:lnTo>
                  <a:pt x="3860" y="8689607"/>
                </a:lnTo>
                <a:lnTo>
                  <a:pt x="1816" y="8740470"/>
                </a:lnTo>
                <a:lnTo>
                  <a:pt x="533" y="8791410"/>
                </a:lnTo>
                <a:lnTo>
                  <a:pt x="0" y="8842413"/>
                </a:lnTo>
                <a:lnTo>
                  <a:pt x="241" y="8893505"/>
                </a:lnTo>
                <a:lnTo>
                  <a:pt x="1270" y="8944686"/>
                </a:lnTo>
                <a:lnTo>
                  <a:pt x="4381" y="8983307"/>
                </a:lnTo>
                <a:lnTo>
                  <a:pt x="6997" y="9034640"/>
                </a:lnTo>
                <a:lnTo>
                  <a:pt x="10426" y="9086063"/>
                </a:lnTo>
                <a:lnTo>
                  <a:pt x="14668" y="9137574"/>
                </a:lnTo>
                <a:lnTo>
                  <a:pt x="19761" y="9189161"/>
                </a:lnTo>
                <a:lnTo>
                  <a:pt x="26987" y="9228201"/>
                </a:lnTo>
                <a:lnTo>
                  <a:pt x="33769" y="9279966"/>
                </a:lnTo>
                <a:lnTo>
                  <a:pt x="41414" y="9331820"/>
                </a:lnTo>
                <a:lnTo>
                  <a:pt x="49936" y="9383776"/>
                </a:lnTo>
                <a:lnTo>
                  <a:pt x="60642" y="9423171"/>
                </a:lnTo>
                <a:lnTo>
                  <a:pt x="70954" y="9475305"/>
                </a:lnTo>
                <a:lnTo>
                  <a:pt x="82169" y="9527527"/>
                </a:lnTo>
                <a:lnTo>
                  <a:pt x="94297" y="9579839"/>
                </a:lnTo>
                <a:lnTo>
                  <a:pt x="108648" y="9619615"/>
                </a:lnTo>
                <a:lnTo>
                  <a:pt x="122796" y="9672142"/>
                </a:lnTo>
                <a:lnTo>
                  <a:pt x="137820" y="9724758"/>
                </a:lnTo>
                <a:lnTo>
                  <a:pt x="155028" y="9764827"/>
                </a:lnTo>
                <a:lnTo>
                  <a:pt x="171780" y="9817621"/>
                </a:lnTo>
                <a:lnTo>
                  <a:pt x="190690" y="9857867"/>
                </a:lnTo>
                <a:lnTo>
                  <a:pt x="209118" y="9910826"/>
                </a:lnTo>
                <a:lnTo>
                  <a:pt x="229666" y="9951237"/>
                </a:lnTo>
                <a:lnTo>
                  <a:pt x="251028" y="9991738"/>
                </a:lnTo>
                <a:lnTo>
                  <a:pt x="271868" y="10044951"/>
                </a:lnTo>
                <a:lnTo>
                  <a:pt x="294792" y="10085616"/>
                </a:lnTo>
                <a:lnTo>
                  <a:pt x="318490" y="10126345"/>
                </a:lnTo>
                <a:lnTo>
                  <a:pt x="342925" y="10167163"/>
                </a:lnTo>
                <a:lnTo>
                  <a:pt x="368109" y="10208057"/>
                </a:lnTo>
                <a:lnTo>
                  <a:pt x="394017" y="10249027"/>
                </a:lnTo>
                <a:lnTo>
                  <a:pt x="7292670" y="10282034"/>
                </a:lnTo>
                <a:lnTo>
                  <a:pt x="7293203" y="3145332"/>
                </a:lnTo>
                <a:close/>
              </a:path>
            </a:pathLst>
          </a:custGeom>
          <a:solidFill>
            <a:srgbClr val="6AD4CC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-3513" y="9616"/>
            <a:ext cx="7539990" cy="10277475"/>
            <a:chOff x="-3513" y="9616"/>
            <a:chExt cx="7539990" cy="10277475"/>
          </a:xfrm>
        </p:grpSpPr>
        <p:sp>
          <p:nvSpPr>
            <p:cNvPr id="4" name="object 4"/>
            <p:cNvSpPr/>
            <p:nvPr/>
          </p:nvSpPr>
          <p:spPr>
            <a:xfrm>
              <a:off x="-3505" y="9625"/>
              <a:ext cx="7539990" cy="10277475"/>
            </a:xfrm>
            <a:custGeom>
              <a:avLst/>
              <a:gdLst/>
              <a:ahLst/>
              <a:cxnLst/>
              <a:rect l="l" t="t" r="r" b="b"/>
              <a:pathLst>
                <a:path w="7539990" h="10277475">
                  <a:moveTo>
                    <a:pt x="7539634" y="1935251"/>
                  </a:moveTo>
                  <a:lnTo>
                    <a:pt x="7535773" y="1893519"/>
                  </a:lnTo>
                  <a:lnTo>
                    <a:pt x="7535240" y="1839493"/>
                  </a:lnTo>
                  <a:lnTo>
                    <a:pt x="7533665" y="1785099"/>
                  </a:lnTo>
                  <a:lnTo>
                    <a:pt x="7531265" y="1730400"/>
                  </a:lnTo>
                  <a:lnTo>
                    <a:pt x="7523810" y="1687410"/>
                  </a:lnTo>
                  <a:lnTo>
                    <a:pt x="7519759" y="1632140"/>
                  </a:lnTo>
                  <a:lnTo>
                    <a:pt x="7510691" y="1588579"/>
                  </a:lnTo>
                  <a:lnTo>
                    <a:pt x="7505052" y="1532750"/>
                  </a:lnTo>
                  <a:lnTo>
                    <a:pt x="7494410" y="1488630"/>
                  </a:lnTo>
                  <a:lnTo>
                    <a:pt x="7483018" y="1444244"/>
                  </a:lnTo>
                  <a:lnTo>
                    <a:pt x="7470864" y="1399590"/>
                  </a:lnTo>
                  <a:lnTo>
                    <a:pt x="7462177" y="1342707"/>
                  </a:lnTo>
                  <a:lnTo>
                    <a:pt x="7448563" y="1297533"/>
                  </a:lnTo>
                  <a:lnTo>
                    <a:pt x="7434224" y="1252118"/>
                  </a:lnTo>
                  <a:lnTo>
                    <a:pt x="7419187" y="1206461"/>
                  </a:lnTo>
                  <a:lnTo>
                    <a:pt x="7403452" y="1160551"/>
                  </a:lnTo>
                  <a:lnTo>
                    <a:pt x="7387056" y="1114399"/>
                  </a:lnTo>
                  <a:lnTo>
                    <a:pt x="7369988" y="1068031"/>
                  </a:lnTo>
                  <a:lnTo>
                    <a:pt x="7348055" y="1033399"/>
                  </a:lnTo>
                  <a:lnTo>
                    <a:pt x="7329691" y="986574"/>
                  </a:lnTo>
                  <a:lnTo>
                    <a:pt x="7310704" y="939520"/>
                  </a:lnTo>
                  <a:lnTo>
                    <a:pt x="7291095" y="892251"/>
                  </a:lnTo>
                  <a:lnTo>
                    <a:pt x="7266686" y="856754"/>
                  </a:lnTo>
                  <a:lnTo>
                    <a:pt x="7245883" y="809066"/>
                  </a:lnTo>
                  <a:lnTo>
                    <a:pt x="7220305" y="773163"/>
                  </a:lnTo>
                  <a:lnTo>
                    <a:pt x="7198373" y="725081"/>
                  </a:lnTo>
                  <a:lnTo>
                    <a:pt x="7171677" y="688784"/>
                  </a:lnTo>
                  <a:lnTo>
                    <a:pt x="7144448" y="652297"/>
                  </a:lnTo>
                  <a:lnTo>
                    <a:pt x="7120903" y="603643"/>
                  </a:lnTo>
                  <a:lnTo>
                    <a:pt x="7063854" y="529755"/>
                  </a:lnTo>
                  <a:lnTo>
                    <a:pt x="7004850" y="455193"/>
                  </a:lnTo>
                  <a:lnTo>
                    <a:pt x="6943992" y="379971"/>
                  </a:lnTo>
                  <a:lnTo>
                    <a:pt x="6849465" y="266001"/>
                  </a:lnTo>
                  <a:lnTo>
                    <a:pt x="6812928" y="239712"/>
                  </a:lnTo>
                  <a:lnTo>
                    <a:pt x="6747116" y="162750"/>
                  </a:lnTo>
                  <a:lnTo>
                    <a:pt x="6709461" y="136067"/>
                  </a:lnTo>
                  <a:lnTo>
                    <a:pt x="6675653" y="97269"/>
                  </a:lnTo>
                  <a:lnTo>
                    <a:pt x="6637312" y="70345"/>
                  </a:lnTo>
                  <a:lnTo>
                    <a:pt x="6602844" y="31318"/>
                  </a:lnTo>
                  <a:lnTo>
                    <a:pt x="6563855" y="4165"/>
                  </a:lnTo>
                  <a:lnTo>
                    <a:pt x="6552006" y="0"/>
                  </a:lnTo>
                  <a:lnTo>
                    <a:pt x="0" y="381"/>
                  </a:lnTo>
                  <a:lnTo>
                    <a:pt x="1409" y="7552309"/>
                  </a:lnTo>
                  <a:lnTo>
                    <a:pt x="3505" y="7554315"/>
                  </a:lnTo>
                  <a:lnTo>
                    <a:pt x="3505" y="10277386"/>
                  </a:lnTo>
                  <a:lnTo>
                    <a:pt x="3289008" y="10277373"/>
                  </a:lnTo>
                  <a:lnTo>
                    <a:pt x="3288538" y="10273627"/>
                  </a:lnTo>
                  <a:lnTo>
                    <a:pt x="3280816" y="10224262"/>
                  </a:lnTo>
                  <a:lnTo>
                    <a:pt x="3271621" y="10175189"/>
                  </a:lnTo>
                  <a:lnTo>
                    <a:pt x="3260966" y="10126447"/>
                  </a:lnTo>
                  <a:lnTo>
                    <a:pt x="3248825" y="10078110"/>
                  </a:lnTo>
                  <a:lnTo>
                    <a:pt x="3235223" y="10030219"/>
                  </a:lnTo>
                  <a:lnTo>
                    <a:pt x="3220148" y="9982835"/>
                  </a:lnTo>
                  <a:lnTo>
                    <a:pt x="3203587" y="9936023"/>
                  </a:lnTo>
                  <a:lnTo>
                    <a:pt x="3185566" y="9889820"/>
                  </a:lnTo>
                  <a:lnTo>
                    <a:pt x="3166110" y="9844011"/>
                  </a:lnTo>
                  <a:lnTo>
                    <a:pt x="3145231" y="9799079"/>
                  </a:lnTo>
                  <a:lnTo>
                    <a:pt x="3123031" y="9754972"/>
                  </a:lnTo>
                  <a:lnTo>
                    <a:pt x="3099574" y="9711626"/>
                  </a:lnTo>
                  <a:lnTo>
                    <a:pt x="3074962" y="9669005"/>
                  </a:lnTo>
                  <a:lnTo>
                    <a:pt x="3049295" y="9627032"/>
                  </a:lnTo>
                  <a:lnTo>
                    <a:pt x="3022650" y="9585681"/>
                  </a:lnTo>
                  <a:lnTo>
                    <a:pt x="2995117" y="9544875"/>
                  </a:lnTo>
                  <a:lnTo>
                    <a:pt x="2966796" y="9504566"/>
                  </a:lnTo>
                  <a:lnTo>
                    <a:pt x="2937764" y="9464700"/>
                  </a:lnTo>
                  <a:lnTo>
                    <a:pt x="2908122" y="9425216"/>
                  </a:lnTo>
                  <a:lnTo>
                    <a:pt x="2877947" y="9386075"/>
                  </a:lnTo>
                  <a:lnTo>
                    <a:pt x="2847340" y="9347213"/>
                  </a:lnTo>
                  <a:lnTo>
                    <a:pt x="2816390" y="9308579"/>
                  </a:lnTo>
                  <a:lnTo>
                    <a:pt x="2785173" y="9270111"/>
                  </a:lnTo>
                  <a:lnTo>
                    <a:pt x="2753791" y="9231770"/>
                  </a:lnTo>
                  <a:lnTo>
                    <a:pt x="2690901" y="9155201"/>
                  </a:lnTo>
                  <a:lnTo>
                    <a:pt x="2658986" y="9115958"/>
                  </a:lnTo>
                  <a:lnTo>
                    <a:pt x="2627503" y="9076411"/>
                  </a:lnTo>
                  <a:lnTo>
                    <a:pt x="2596426" y="9036571"/>
                  </a:lnTo>
                  <a:lnTo>
                    <a:pt x="2565743" y="8996464"/>
                  </a:lnTo>
                  <a:lnTo>
                    <a:pt x="2535415" y="8956103"/>
                  </a:lnTo>
                  <a:lnTo>
                    <a:pt x="2505443" y="8915502"/>
                  </a:lnTo>
                  <a:lnTo>
                    <a:pt x="2475788" y="8874658"/>
                  </a:lnTo>
                  <a:lnTo>
                    <a:pt x="2446426" y="8833625"/>
                  </a:lnTo>
                  <a:lnTo>
                    <a:pt x="2417343" y="8792388"/>
                  </a:lnTo>
                  <a:lnTo>
                    <a:pt x="2388514" y="8750973"/>
                  </a:lnTo>
                  <a:lnTo>
                    <a:pt x="2359914" y="8709393"/>
                  </a:lnTo>
                  <a:lnTo>
                    <a:pt x="2331516" y="8667661"/>
                  </a:lnTo>
                  <a:lnTo>
                    <a:pt x="2303310" y="8625802"/>
                  </a:lnTo>
                  <a:lnTo>
                    <a:pt x="2275268" y="8583828"/>
                  </a:lnTo>
                  <a:lnTo>
                    <a:pt x="2247366" y="8541753"/>
                  </a:lnTo>
                  <a:lnTo>
                    <a:pt x="2219579" y="8499589"/>
                  </a:lnTo>
                  <a:lnTo>
                    <a:pt x="1998776" y="8161058"/>
                  </a:lnTo>
                  <a:lnTo>
                    <a:pt x="1971027" y="8118818"/>
                  </a:lnTo>
                  <a:lnTo>
                    <a:pt x="1969274" y="8116176"/>
                  </a:lnTo>
                  <a:lnTo>
                    <a:pt x="2107857" y="8090294"/>
                  </a:lnTo>
                  <a:lnTo>
                    <a:pt x="2152942" y="8092668"/>
                  </a:lnTo>
                  <a:lnTo>
                    <a:pt x="2298357" y="8062976"/>
                  </a:lnTo>
                  <a:lnTo>
                    <a:pt x="2350147" y="8040789"/>
                  </a:lnTo>
                  <a:lnTo>
                    <a:pt x="2443886" y="8019872"/>
                  </a:lnTo>
                  <a:lnTo>
                    <a:pt x="2490012" y="8009153"/>
                  </a:lnTo>
                  <a:lnTo>
                    <a:pt x="2539822" y="7986255"/>
                  </a:lnTo>
                  <a:lnTo>
                    <a:pt x="2584869" y="7975168"/>
                  </a:lnTo>
                  <a:lnTo>
                    <a:pt x="2633586" y="7951889"/>
                  </a:lnTo>
                  <a:lnTo>
                    <a:pt x="2677503" y="7940395"/>
                  </a:lnTo>
                  <a:lnTo>
                    <a:pt x="2725039" y="7916710"/>
                  </a:lnTo>
                  <a:lnTo>
                    <a:pt x="2767749" y="7904797"/>
                  </a:lnTo>
                  <a:lnTo>
                    <a:pt x="2814040" y="7880667"/>
                  </a:lnTo>
                  <a:lnTo>
                    <a:pt x="2859697" y="7856321"/>
                  </a:lnTo>
                  <a:lnTo>
                    <a:pt x="2904667" y="7831747"/>
                  </a:lnTo>
                  <a:lnTo>
                    <a:pt x="2948978" y="7806918"/>
                  </a:lnTo>
                  <a:lnTo>
                    <a:pt x="2988360" y="7793837"/>
                  </a:lnTo>
                  <a:lnTo>
                    <a:pt x="3031248" y="7768514"/>
                  </a:lnTo>
                  <a:lnTo>
                    <a:pt x="3073400" y="7742936"/>
                  </a:lnTo>
                  <a:lnTo>
                    <a:pt x="3120567" y="7705661"/>
                  </a:lnTo>
                  <a:lnTo>
                    <a:pt x="3162592" y="7680045"/>
                  </a:lnTo>
                  <a:lnTo>
                    <a:pt x="3203727" y="7654112"/>
                  </a:lnTo>
                  <a:lnTo>
                    <a:pt x="3243986" y="7627874"/>
                  </a:lnTo>
                  <a:lnTo>
                    <a:pt x="3287636" y="7589355"/>
                  </a:lnTo>
                  <a:lnTo>
                    <a:pt x="3326282" y="7562545"/>
                  </a:lnTo>
                  <a:lnTo>
                    <a:pt x="3368383" y="7523493"/>
                  </a:lnTo>
                  <a:lnTo>
                    <a:pt x="3405568" y="7496175"/>
                  </a:lnTo>
                  <a:lnTo>
                    <a:pt x="3446272" y="7456627"/>
                  </a:lnTo>
                  <a:lnTo>
                    <a:pt x="3482124" y="7428839"/>
                  </a:lnTo>
                  <a:lnTo>
                    <a:pt x="3521583" y="7388860"/>
                  </a:lnTo>
                  <a:lnTo>
                    <a:pt x="3556266" y="7360653"/>
                  </a:lnTo>
                  <a:lnTo>
                    <a:pt x="3594633" y="7320293"/>
                  </a:lnTo>
                  <a:lnTo>
                    <a:pt x="3628288" y="7291730"/>
                  </a:lnTo>
                  <a:lnTo>
                    <a:pt x="3665690" y="7251027"/>
                  </a:lnTo>
                  <a:lnTo>
                    <a:pt x="3702672" y="7210171"/>
                  </a:lnTo>
                  <a:lnTo>
                    <a:pt x="3735057" y="7181164"/>
                  </a:lnTo>
                  <a:lnTo>
                    <a:pt x="3771315" y="7140054"/>
                  </a:lnTo>
                  <a:lnTo>
                    <a:pt x="3807244" y="7098843"/>
                  </a:lnTo>
                  <a:lnTo>
                    <a:pt x="3842918" y="7057517"/>
                  </a:lnTo>
                  <a:lnTo>
                    <a:pt x="3874135" y="7028104"/>
                  </a:lnTo>
                  <a:lnTo>
                    <a:pt x="3909352" y="6986638"/>
                  </a:lnTo>
                  <a:lnTo>
                    <a:pt x="3944416" y="6945109"/>
                  </a:lnTo>
                  <a:lnTo>
                    <a:pt x="3979341" y="6903529"/>
                  </a:lnTo>
                  <a:lnTo>
                    <a:pt x="4009987" y="6873913"/>
                  </a:lnTo>
                  <a:lnTo>
                    <a:pt x="4114330" y="6749034"/>
                  </a:lnTo>
                  <a:lnTo>
                    <a:pt x="4144632" y="6719303"/>
                  </a:lnTo>
                  <a:lnTo>
                    <a:pt x="4179417" y="6677673"/>
                  </a:lnTo>
                  <a:lnTo>
                    <a:pt x="4214482" y="6636144"/>
                  </a:lnTo>
                  <a:lnTo>
                    <a:pt x="4245584" y="6606692"/>
                  </a:lnTo>
                  <a:lnTo>
                    <a:pt x="4281157" y="6565341"/>
                  </a:lnTo>
                  <a:lnTo>
                    <a:pt x="4312767" y="6536068"/>
                  </a:lnTo>
                  <a:lnTo>
                    <a:pt x="4348823" y="6494881"/>
                  </a:lnTo>
                  <a:lnTo>
                    <a:pt x="4385107" y="6453784"/>
                  </a:lnTo>
                  <a:lnTo>
                    <a:pt x="4417403" y="6424752"/>
                  </a:lnTo>
                  <a:lnTo>
                    <a:pt x="4454106" y="6383795"/>
                  </a:lnTo>
                  <a:lnTo>
                    <a:pt x="4486808" y="6354902"/>
                  </a:lnTo>
                  <a:lnTo>
                    <a:pt x="4523905" y="6314097"/>
                  </a:lnTo>
                  <a:lnTo>
                    <a:pt x="4561192" y="6273343"/>
                  </a:lnTo>
                  <a:lnTo>
                    <a:pt x="4594453" y="6244641"/>
                  </a:lnTo>
                  <a:lnTo>
                    <a:pt x="4632071" y="6204013"/>
                  </a:lnTo>
                  <a:lnTo>
                    <a:pt x="4665650" y="6175426"/>
                  </a:lnTo>
                  <a:lnTo>
                    <a:pt x="4703584" y="6134913"/>
                  </a:lnTo>
                  <a:lnTo>
                    <a:pt x="4737455" y="6106426"/>
                  </a:lnTo>
                  <a:lnTo>
                    <a:pt x="4775657" y="6066002"/>
                  </a:lnTo>
                  <a:lnTo>
                    <a:pt x="4809782" y="6037605"/>
                  </a:lnTo>
                  <a:lnTo>
                    <a:pt x="4848212" y="5997270"/>
                  </a:lnTo>
                  <a:lnTo>
                    <a:pt x="4882553" y="5968949"/>
                  </a:lnTo>
                  <a:lnTo>
                    <a:pt x="4921199" y="5928677"/>
                  </a:lnTo>
                  <a:lnTo>
                    <a:pt x="4955718" y="5900420"/>
                  </a:lnTo>
                  <a:lnTo>
                    <a:pt x="4994529" y="5860212"/>
                  </a:lnTo>
                  <a:lnTo>
                    <a:pt x="5029212" y="5832005"/>
                  </a:lnTo>
                  <a:lnTo>
                    <a:pt x="5068151" y="5791847"/>
                  </a:lnTo>
                  <a:lnTo>
                    <a:pt x="5102936" y="5763679"/>
                  </a:lnTo>
                  <a:lnTo>
                    <a:pt x="5141976" y="5723547"/>
                  </a:lnTo>
                  <a:lnTo>
                    <a:pt x="5176850" y="5695416"/>
                  </a:lnTo>
                  <a:lnTo>
                    <a:pt x="5250866" y="5627192"/>
                  </a:lnTo>
                  <a:lnTo>
                    <a:pt x="5364035" y="5518874"/>
                  </a:lnTo>
                  <a:lnTo>
                    <a:pt x="5398935" y="5490756"/>
                  </a:lnTo>
                  <a:lnTo>
                    <a:pt x="5438025" y="5450637"/>
                  </a:lnTo>
                  <a:lnTo>
                    <a:pt x="5472862" y="5422493"/>
                  </a:lnTo>
                  <a:lnTo>
                    <a:pt x="5511863" y="5382349"/>
                  </a:lnTo>
                  <a:lnTo>
                    <a:pt x="5546610" y="5354167"/>
                  </a:lnTo>
                  <a:lnTo>
                    <a:pt x="5585511" y="5313997"/>
                  </a:lnTo>
                  <a:lnTo>
                    <a:pt x="5620131" y="5285765"/>
                  </a:lnTo>
                  <a:lnTo>
                    <a:pt x="5658878" y="5245532"/>
                  </a:lnTo>
                  <a:lnTo>
                    <a:pt x="5693334" y="5217261"/>
                  </a:lnTo>
                  <a:lnTo>
                    <a:pt x="5731903" y="5176964"/>
                  </a:lnTo>
                  <a:lnTo>
                    <a:pt x="5766155" y="5148605"/>
                  </a:lnTo>
                  <a:lnTo>
                    <a:pt x="5804509" y="5108245"/>
                  </a:lnTo>
                  <a:lnTo>
                    <a:pt x="5838533" y="5079809"/>
                  </a:lnTo>
                  <a:lnTo>
                    <a:pt x="5876633" y="5039347"/>
                  </a:lnTo>
                  <a:lnTo>
                    <a:pt x="5910377" y="5010823"/>
                  </a:lnTo>
                  <a:lnTo>
                    <a:pt x="5948197" y="4970259"/>
                  </a:lnTo>
                  <a:lnTo>
                    <a:pt x="5981649" y="4941633"/>
                  </a:lnTo>
                  <a:lnTo>
                    <a:pt x="6019139" y="4900955"/>
                  </a:lnTo>
                  <a:lnTo>
                    <a:pt x="6056465" y="4860226"/>
                  </a:lnTo>
                  <a:lnTo>
                    <a:pt x="6089396" y="4831410"/>
                  </a:lnTo>
                  <a:lnTo>
                    <a:pt x="6126353" y="4790541"/>
                  </a:lnTo>
                  <a:lnTo>
                    <a:pt x="6158890" y="4761598"/>
                  </a:lnTo>
                  <a:lnTo>
                    <a:pt x="6195441" y="4720590"/>
                  </a:lnTo>
                  <a:lnTo>
                    <a:pt x="6231763" y="4679505"/>
                  </a:lnTo>
                  <a:lnTo>
                    <a:pt x="6263652" y="4650321"/>
                  </a:lnTo>
                  <a:lnTo>
                    <a:pt x="6299517" y="4609084"/>
                  </a:lnTo>
                  <a:lnTo>
                    <a:pt x="6330937" y="4579734"/>
                  </a:lnTo>
                  <a:lnTo>
                    <a:pt x="6366307" y="4538319"/>
                  </a:lnTo>
                  <a:lnTo>
                    <a:pt x="6401422" y="4496803"/>
                  </a:lnTo>
                  <a:lnTo>
                    <a:pt x="6432055" y="4467187"/>
                  </a:lnTo>
                  <a:lnTo>
                    <a:pt x="6466179" y="4425327"/>
                  </a:lnTo>
                  <a:lnTo>
                    <a:pt x="6499987" y="4383354"/>
                  </a:lnTo>
                  <a:lnTo>
                    <a:pt x="6529260" y="4353255"/>
                  </a:lnTo>
                  <a:lnTo>
                    <a:pt x="6562420" y="4311066"/>
                  </a:lnTo>
                  <a:lnTo>
                    <a:pt x="6595237" y="4268749"/>
                  </a:lnTo>
                  <a:lnTo>
                    <a:pt x="6623482" y="4238282"/>
                  </a:lnTo>
                  <a:lnTo>
                    <a:pt x="6655587" y="4195724"/>
                  </a:lnTo>
                  <a:lnTo>
                    <a:pt x="6687312" y="4153027"/>
                  </a:lnTo>
                  <a:lnTo>
                    <a:pt x="6714452" y="4122166"/>
                  </a:lnTo>
                  <a:lnTo>
                    <a:pt x="6745402" y="4079202"/>
                  </a:lnTo>
                  <a:lnTo>
                    <a:pt x="6775945" y="4036085"/>
                  </a:lnTo>
                  <a:lnTo>
                    <a:pt x="6806095" y="3992829"/>
                  </a:lnTo>
                  <a:lnTo>
                    <a:pt x="6831597" y="3961409"/>
                  </a:lnTo>
                  <a:lnTo>
                    <a:pt x="6860883" y="3917848"/>
                  </a:lnTo>
                  <a:lnTo>
                    <a:pt x="6889724" y="3874147"/>
                  </a:lnTo>
                  <a:lnTo>
                    <a:pt x="6918109" y="3830269"/>
                  </a:lnTo>
                  <a:lnTo>
                    <a:pt x="6941833" y="3798214"/>
                  </a:lnTo>
                  <a:lnTo>
                    <a:pt x="6969290" y="3754018"/>
                  </a:lnTo>
                  <a:lnTo>
                    <a:pt x="6996265" y="3709657"/>
                  </a:lnTo>
                  <a:lnTo>
                    <a:pt x="7022744" y="3665105"/>
                  </a:lnTo>
                  <a:lnTo>
                    <a:pt x="7048716" y="3620389"/>
                  </a:lnTo>
                  <a:lnTo>
                    <a:pt x="7074192" y="3575494"/>
                  </a:lnTo>
                  <a:lnTo>
                    <a:pt x="7094918" y="3542398"/>
                  </a:lnTo>
                  <a:lnTo>
                    <a:pt x="7119328" y="3497135"/>
                  </a:lnTo>
                  <a:lnTo>
                    <a:pt x="7143204" y="3451669"/>
                  </a:lnTo>
                  <a:lnTo>
                    <a:pt x="7166521" y="3406013"/>
                  </a:lnTo>
                  <a:lnTo>
                    <a:pt x="7189267" y="3360166"/>
                  </a:lnTo>
                  <a:lnTo>
                    <a:pt x="7211454" y="3314115"/>
                  </a:lnTo>
                  <a:lnTo>
                    <a:pt x="7228840" y="3279838"/>
                  </a:lnTo>
                  <a:lnTo>
                    <a:pt x="7249846" y="3233382"/>
                  </a:lnTo>
                  <a:lnTo>
                    <a:pt x="7270255" y="3186696"/>
                  </a:lnTo>
                  <a:lnTo>
                    <a:pt x="7290041" y="3139808"/>
                  </a:lnTo>
                  <a:lnTo>
                    <a:pt x="7309218" y="3092704"/>
                  </a:lnTo>
                  <a:lnTo>
                    <a:pt x="7327747" y="3045371"/>
                  </a:lnTo>
                  <a:lnTo>
                    <a:pt x="7345642" y="2997809"/>
                  </a:lnTo>
                  <a:lnTo>
                    <a:pt x="7362888" y="2950032"/>
                  </a:lnTo>
                  <a:lnTo>
                    <a:pt x="7375258" y="2913989"/>
                  </a:lnTo>
                  <a:lnTo>
                    <a:pt x="7391171" y="2865729"/>
                  </a:lnTo>
                  <a:lnTo>
                    <a:pt x="7406386" y="2817241"/>
                  </a:lnTo>
                  <a:lnTo>
                    <a:pt x="7420915" y="2768498"/>
                  </a:lnTo>
                  <a:lnTo>
                    <a:pt x="7434745" y="2719514"/>
                  </a:lnTo>
                  <a:lnTo>
                    <a:pt x="7447864" y="2670276"/>
                  </a:lnTo>
                  <a:lnTo>
                    <a:pt x="7460259" y="2620784"/>
                  </a:lnTo>
                  <a:lnTo>
                    <a:pt x="7467701" y="2583027"/>
                  </a:lnTo>
                  <a:lnTo>
                    <a:pt x="7478623" y="2533015"/>
                  </a:lnTo>
                  <a:lnTo>
                    <a:pt x="7488783" y="2482748"/>
                  </a:lnTo>
                  <a:lnTo>
                    <a:pt x="7498194" y="2432202"/>
                  </a:lnTo>
                  <a:lnTo>
                    <a:pt x="7506817" y="2381389"/>
                  </a:lnTo>
                  <a:lnTo>
                    <a:pt x="7514666" y="2330310"/>
                  </a:lnTo>
                  <a:lnTo>
                    <a:pt x="7517511" y="2290927"/>
                  </a:lnTo>
                  <a:lnTo>
                    <a:pt x="7523759" y="2239276"/>
                  </a:lnTo>
                  <a:lnTo>
                    <a:pt x="7529195" y="2187346"/>
                  </a:lnTo>
                  <a:lnTo>
                    <a:pt x="7533805" y="2135124"/>
                  </a:lnTo>
                  <a:lnTo>
                    <a:pt x="7537590" y="2082609"/>
                  </a:lnTo>
                  <a:lnTo>
                    <a:pt x="7536320" y="2041779"/>
                  </a:lnTo>
                  <a:lnTo>
                    <a:pt x="7538402" y="1988667"/>
                  </a:lnTo>
                  <a:lnTo>
                    <a:pt x="7539634" y="1935251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36232" y="1595780"/>
              <a:ext cx="5157679" cy="488765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2117212" y="1592860"/>
            <a:ext cx="5154605" cy="48876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330360" y="745296"/>
            <a:ext cx="5689945" cy="581018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259300" y="480044"/>
            <a:ext cx="1028700" cy="1349375"/>
          </a:xfrm>
          <a:custGeom>
            <a:avLst/>
            <a:gdLst/>
            <a:ahLst/>
            <a:cxnLst/>
            <a:rect l="l" t="t" r="r" b="b"/>
            <a:pathLst>
              <a:path w="1028700" h="1349375">
                <a:moveTo>
                  <a:pt x="674378" y="1348756"/>
                </a:moveTo>
                <a:lnTo>
                  <a:pt x="624773" y="1346930"/>
                </a:lnTo>
                <a:lnTo>
                  <a:pt x="575426" y="1341458"/>
                </a:lnTo>
                <a:lnTo>
                  <a:pt x="526615" y="1332369"/>
                </a:lnTo>
                <a:lnTo>
                  <a:pt x="478617" y="1319718"/>
                </a:lnTo>
                <a:lnTo>
                  <a:pt x="431677" y="1303570"/>
                </a:lnTo>
                <a:lnTo>
                  <a:pt x="386044" y="1284009"/>
                </a:lnTo>
                <a:lnTo>
                  <a:pt x="341974" y="1261143"/>
                </a:lnTo>
                <a:lnTo>
                  <a:pt x="299712" y="1235102"/>
                </a:lnTo>
                <a:lnTo>
                  <a:pt x="259483" y="1206025"/>
                </a:lnTo>
                <a:lnTo>
                  <a:pt x="221493" y="1174059"/>
                </a:lnTo>
                <a:lnTo>
                  <a:pt x="185958" y="1139386"/>
                </a:lnTo>
                <a:lnTo>
                  <a:pt x="153076" y="1102198"/>
                </a:lnTo>
                <a:lnTo>
                  <a:pt x="123019" y="1062695"/>
                </a:lnTo>
                <a:lnTo>
                  <a:pt x="95944" y="1021078"/>
                </a:lnTo>
                <a:lnTo>
                  <a:pt x="72004" y="977581"/>
                </a:lnTo>
                <a:lnTo>
                  <a:pt x="51333" y="932452"/>
                </a:lnTo>
                <a:lnTo>
                  <a:pt x="34038" y="885922"/>
                </a:lnTo>
                <a:lnTo>
                  <a:pt x="20209" y="838239"/>
                </a:lnTo>
                <a:lnTo>
                  <a:pt x="9927" y="789666"/>
                </a:lnTo>
                <a:lnTo>
                  <a:pt x="3247" y="740478"/>
                </a:lnTo>
                <a:lnTo>
                  <a:pt x="202" y="690933"/>
                </a:lnTo>
                <a:lnTo>
                  <a:pt x="0" y="674378"/>
                </a:lnTo>
                <a:lnTo>
                  <a:pt x="202" y="657823"/>
                </a:lnTo>
                <a:lnTo>
                  <a:pt x="3247" y="608278"/>
                </a:lnTo>
                <a:lnTo>
                  <a:pt x="9927" y="559089"/>
                </a:lnTo>
                <a:lnTo>
                  <a:pt x="20209" y="510517"/>
                </a:lnTo>
                <a:lnTo>
                  <a:pt x="34038" y="462834"/>
                </a:lnTo>
                <a:lnTo>
                  <a:pt x="51333" y="416304"/>
                </a:lnTo>
                <a:lnTo>
                  <a:pt x="72004" y="371175"/>
                </a:lnTo>
                <a:lnTo>
                  <a:pt x="95944" y="327678"/>
                </a:lnTo>
                <a:lnTo>
                  <a:pt x="123019" y="286061"/>
                </a:lnTo>
                <a:lnTo>
                  <a:pt x="153076" y="246557"/>
                </a:lnTo>
                <a:lnTo>
                  <a:pt x="185958" y="209370"/>
                </a:lnTo>
                <a:lnTo>
                  <a:pt x="221493" y="174696"/>
                </a:lnTo>
                <a:lnTo>
                  <a:pt x="259483" y="142731"/>
                </a:lnTo>
                <a:lnTo>
                  <a:pt x="299712" y="113653"/>
                </a:lnTo>
                <a:lnTo>
                  <a:pt x="341974" y="87612"/>
                </a:lnTo>
                <a:lnTo>
                  <a:pt x="386044" y="64747"/>
                </a:lnTo>
                <a:lnTo>
                  <a:pt x="431677" y="45186"/>
                </a:lnTo>
                <a:lnTo>
                  <a:pt x="478617" y="29038"/>
                </a:lnTo>
                <a:lnTo>
                  <a:pt x="526615" y="16386"/>
                </a:lnTo>
                <a:lnTo>
                  <a:pt x="575426" y="7298"/>
                </a:lnTo>
                <a:lnTo>
                  <a:pt x="624773" y="1826"/>
                </a:lnTo>
                <a:lnTo>
                  <a:pt x="674378" y="0"/>
                </a:lnTo>
                <a:lnTo>
                  <a:pt x="690933" y="202"/>
                </a:lnTo>
                <a:lnTo>
                  <a:pt x="740478" y="3247"/>
                </a:lnTo>
                <a:lnTo>
                  <a:pt x="789666" y="9927"/>
                </a:lnTo>
                <a:lnTo>
                  <a:pt x="838239" y="20209"/>
                </a:lnTo>
                <a:lnTo>
                  <a:pt x="885922" y="34038"/>
                </a:lnTo>
                <a:lnTo>
                  <a:pt x="932452" y="51333"/>
                </a:lnTo>
                <a:lnTo>
                  <a:pt x="977581" y="72004"/>
                </a:lnTo>
                <a:lnTo>
                  <a:pt x="1021078" y="95944"/>
                </a:lnTo>
                <a:lnTo>
                  <a:pt x="1028699" y="100640"/>
                </a:lnTo>
                <a:lnTo>
                  <a:pt x="1028699" y="1248116"/>
                </a:lnTo>
                <a:lnTo>
                  <a:pt x="992277" y="1269126"/>
                </a:lnTo>
                <a:lnTo>
                  <a:pt x="947668" y="1290899"/>
                </a:lnTo>
                <a:lnTo>
                  <a:pt x="901569" y="1309335"/>
                </a:lnTo>
                <a:lnTo>
                  <a:pt x="854238" y="1324329"/>
                </a:lnTo>
                <a:lnTo>
                  <a:pt x="805944" y="1335797"/>
                </a:lnTo>
                <a:lnTo>
                  <a:pt x="756934" y="1343685"/>
                </a:lnTo>
                <a:lnTo>
                  <a:pt x="707468" y="1347945"/>
                </a:lnTo>
                <a:lnTo>
                  <a:pt x="674378" y="1348756"/>
                </a:lnTo>
                <a:close/>
              </a:path>
            </a:pathLst>
          </a:custGeom>
          <a:solidFill>
            <a:srgbClr val="6AD4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57200" y="9281896"/>
            <a:ext cx="2566670" cy="1005205"/>
          </a:xfrm>
          <a:custGeom>
            <a:avLst/>
            <a:gdLst/>
            <a:ahLst/>
            <a:cxnLst/>
            <a:rect l="l" t="t" r="r" b="b"/>
            <a:pathLst>
              <a:path w="2566670" h="1005204">
                <a:moveTo>
                  <a:pt x="571500" y="285750"/>
                </a:moveTo>
                <a:lnTo>
                  <a:pt x="568401" y="243827"/>
                </a:lnTo>
                <a:lnTo>
                  <a:pt x="559193" y="202806"/>
                </a:lnTo>
                <a:lnTo>
                  <a:pt x="544055" y="163576"/>
                </a:lnTo>
                <a:lnTo>
                  <a:pt x="523341" y="127000"/>
                </a:lnTo>
                <a:lnTo>
                  <a:pt x="497471" y="93853"/>
                </a:lnTo>
                <a:lnTo>
                  <a:pt x="467017" y="64858"/>
                </a:lnTo>
                <a:lnTo>
                  <a:pt x="432650" y="40652"/>
                </a:lnTo>
                <a:lnTo>
                  <a:pt x="395097" y="21755"/>
                </a:lnTo>
                <a:lnTo>
                  <a:pt x="355180" y="8559"/>
                </a:lnTo>
                <a:lnTo>
                  <a:pt x="313753" y="1371"/>
                </a:lnTo>
                <a:lnTo>
                  <a:pt x="285750" y="0"/>
                </a:lnTo>
                <a:lnTo>
                  <a:pt x="278726" y="88"/>
                </a:lnTo>
                <a:lnTo>
                  <a:pt x="236893" y="4203"/>
                </a:lnTo>
                <a:lnTo>
                  <a:pt x="196113" y="14427"/>
                </a:lnTo>
                <a:lnTo>
                  <a:pt x="157264" y="30505"/>
                </a:lnTo>
                <a:lnTo>
                  <a:pt x="121208" y="52133"/>
                </a:lnTo>
                <a:lnTo>
                  <a:pt x="88709" y="78790"/>
                </a:lnTo>
                <a:lnTo>
                  <a:pt x="60477" y="109956"/>
                </a:lnTo>
                <a:lnTo>
                  <a:pt x="37122" y="144907"/>
                </a:lnTo>
                <a:lnTo>
                  <a:pt x="19138" y="182918"/>
                </a:lnTo>
                <a:lnTo>
                  <a:pt x="6934" y="223139"/>
                </a:lnTo>
                <a:lnTo>
                  <a:pt x="762" y="264731"/>
                </a:lnTo>
                <a:lnTo>
                  <a:pt x="0" y="285750"/>
                </a:lnTo>
                <a:lnTo>
                  <a:pt x="76" y="292760"/>
                </a:lnTo>
                <a:lnTo>
                  <a:pt x="4203" y="334606"/>
                </a:lnTo>
                <a:lnTo>
                  <a:pt x="14414" y="375386"/>
                </a:lnTo>
                <a:lnTo>
                  <a:pt x="30505" y="414223"/>
                </a:lnTo>
                <a:lnTo>
                  <a:pt x="52120" y="450291"/>
                </a:lnTo>
                <a:lnTo>
                  <a:pt x="78790" y="482790"/>
                </a:lnTo>
                <a:lnTo>
                  <a:pt x="109943" y="511022"/>
                </a:lnTo>
                <a:lnTo>
                  <a:pt x="144894" y="534377"/>
                </a:lnTo>
                <a:lnTo>
                  <a:pt x="182905" y="552348"/>
                </a:lnTo>
                <a:lnTo>
                  <a:pt x="223139" y="564553"/>
                </a:lnTo>
                <a:lnTo>
                  <a:pt x="264718" y="570725"/>
                </a:lnTo>
                <a:lnTo>
                  <a:pt x="285750" y="571500"/>
                </a:lnTo>
                <a:lnTo>
                  <a:pt x="292760" y="571411"/>
                </a:lnTo>
                <a:lnTo>
                  <a:pt x="334594" y="567296"/>
                </a:lnTo>
                <a:lnTo>
                  <a:pt x="375373" y="557072"/>
                </a:lnTo>
                <a:lnTo>
                  <a:pt x="414223" y="540994"/>
                </a:lnTo>
                <a:lnTo>
                  <a:pt x="450278" y="519379"/>
                </a:lnTo>
                <a:lnTo>
                  <a:pt x="482777" y="492709"/>
                </a:lnTo>
                <a:lnTo>
                  <a:pt x="511009" y="461556"/>
                </a:lnTo>
                <a:lnTo>
                  <a:pt x="534365" y="426593"/>
                </a:lnTo>
                <a:lnTo>
                  <a:pt x="552348" y="388594"/>
                </a:lnTo>
                <a:lnTo>
                  <a:pt x="564553" y="348361"/>
                </a:lnTo>
                <a:lnTo>
                  <a:pt x="570725" y="306768"/>
                </a:lnTo>
                <a:lnTo>
                  <a:pt x="571500" y="285750"/>
                </a:lnTo>
                <a:close/>
              </a:path>
              <a:path w="2566670" h="1005204">
                <a:moveTo>
                  <a:pt x="2566136" y="871918"/>
                </a:moveTo>
                <a:lnTo>
                  <a:pt x="2564600" y="820635"/>
                </a:lnTo>
                <a:lnTo>
                  <a:pt x="2560675" y="769518"/>
                </a:lnTo>
                <a:lnTo>
                  <a:pt x="2554224" y="718629"/>
                </a:lnTo>
                <a:lnTo>
                  <a:pt x="2545080" y="668070"/>
                </a:lnTo>
                <a:lnTo>
                  <a:pt x="2533078" y="617931"/>
                </a:lnTo>
                <a:lnTo>
                  <a:pt x="2519019" y="569099"/>
                </a:lnTo>
                <a:lnTo>
                  <a:pt x="2502268" y="520204"/>
                </a:lnTo>
                <a:lnTo>
                  <a:pt x="2482215" y="472427"/>
                </a:lnTo>
                <a:lnTo>
                  <a:pt x="2458250" y="426974"/>
                </a:lnTo>
                <a:lnTo>
                  <a:pt x="2429776" y="385025"/>
                </a:lnTo>
                <a:lnTo>
                  <a:pt x="2397087" y="347040"/>
                </a:lnTo>
                <a:lnTo>
                  <a:pt x="2360841" y="312445"/>
                </a:lnTo>
                <a:lnTo>
                  <a:pt x="2321471" y="281393"/>
                </a:lnTo>
                <a:lnTo>
                  <a:pt x="2279396" y="254076"/>
                </a:lnTo>
                <a:lnTo>
                  <a:pt x="2235047" y="230657"/>
                </a:lnTo>
                <a:lnTo>
                  <a:pt x="2188159" y="210883"/>
                </a:lnTo>
                <a:lnTo>
                  <a:pt x="2139492" y="195567"/>
                </a:lnTo>
                <a:lnTo>
                  <a:pt x="2089594" y="184899"/>
                </a:lnTo>
                <a:lnTo>
                  <a:pt x="2039023" y="179108"/>
                </a:lnTo>
                <a:lnTo>
                  <a:pt x="1988324" y="178396"/>
                </a:lnTo>
                <a:lnTo>
                  <a:pt x="1941029" y="182346"/>
                </a:lnTo>
                <a:lnTo>
                  <a:pt x="1894598" y="190411"/>
                </a:lnTo>
                <a:lnTo>
                  <a:pt x="1848840" y="201714"/>
                </a:lnTo>
                <a:lnTo>
                  <a:pt x="1803577" y="215341"/>
                </a:lnTo>
                <a:lnTo>
                  <a:pt x="1758632" y="230428"/>
                </a:lnTo>
                <a:lnTo>
                  <a:pt x="1713852" y="246087"/>
                </a:lnTo>
                <a:lnTo>
                  <a:pt x="1666748" y="261759"/>
                </a:lnTo>
                <a:lnTo>
                  <a:pt x="1619275" y="276059"/>
                </a:lnTo>
                <a:lnTo>
                  <a:pt x="1571498" y="289229"/>
                </a:lnTo>
                <a:lnTo>
                  <a:pt x="1523479" y="301523"/>
                </a:lnTo>
                <a:lnTo>
                  <a:pt x="1475282" y="313169"/>
                </a:lnTo>
                <a:lnTo>
                  <a:pt x="1426972" y="324421"/>
                </a:lnTo>
                <a:lnTo>
                  <a:pt x="1378610" y="335534"/>
                </a:lnTo>
                <a:lnTo>
                  <a:pt x="1330261" y="346748"/>
                </a:lnTo>
                <a:lnTo>
                  <a:pt x="1282001" y="358317"/>
                </a:lnTo>
                <a:lnTo>
                  <a:pt x="1233868" y="370471"/>
                </a:lnTo>
                <a:lnTo>
                  <a:pt x="1185951" y="383476"/>
                </a:lnTo>
                <a:lnTo>
                  <a:pt x="1138301" y="397573"/>
                </a:lnTo>
                <a:lnTo>
                  <a:pt x="1090980" y="413004"/>
                </a:lnTo>
                <a:lnTo>
                  <a:pt x="1045972" y="429412"/>
                </a:lnTo>
                <a:lnTo>
                  <a:pt x="1001458" y="447738"/>
                </a:lnTo>
                <a:lnTo>
                  <a:pt x="957745" y="468071"/>
                </a:lnTo>
                <a:lnTo>
                  <a:pt x="915073" y="490499"/>
                </a:lnTo>
                <a:lnTo>
                  <a:pt x="873747" y="515124"/>
                </a:lnTo>
                <a:lnTo>
                  <a:pt x="834034" y="542036"/>
                </a:lnTo>
                <a:lnTo>
                  <a:pt x="796213" y="571309"/>
                </a:lnTo>
                <a:lnTo>
                  <a:pt x="760552" y="603034"/>
                </a:lnTo>
                <a:lnTo>
                  <a:pt x="727341" y="637311"/>
                </a:lnTo>
                <a:lnTo>
                  <a:pt x="696861" y="674230"/>
                </a:lnTo>
                <a:lnTo>
                  <a:pt x="669366" y="713879"/>
                </a:lnTo>
                <a:lnTo>
                  <a:pt x="645147" y="756335"/>
                </a:lnTo>
                <a:lnTo>
                  <a:pt x="624687" y="802576"/>
                </a:lnTo>
                <a:lnTo>
                  <a:pt x="609777" y="849655"/>
                </a:lnTo>
                <a:lnTo>
                  <a:pt x="600189" y="897343"/>
                </a:lnTo>
                <a:lnTo>
                  <a:pt x="595655" y="945388"/>
                </a:lnTo>
                <a:lnTo>
                  <a:pt x="595909" y="993559"/>
                </a:lnTo>
                <a:lnTo>
                  <a:pt x="597065" y="1005103"/>
                </a:lnTo>
                <a:lnTo>
                  <a:pt x="2559989" y="1005103"/>
                </a:lnTo>
                <a:lnTo>
                  <a:pt x="2562745" y="974585"/>
                </a:lnTo>
                <a:lnTo>
                  <a:pt x="2565476" y="923251"/>
                </a:lnTo>
                <a:lnTo>
                  <a:pt x="2566136" y="871918"/>
                </a:lnTo>
                <a:close/>
              </a:path>
            </a:pathLst>
          </a:custGeom>
          <a:solidFill>
            <a:srgbClr val="6AD4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514471" y="6884867"/>
            <a:ext cx="41871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425" dirty="0">
                <a:solidFill>
                  <a:srgbClr val="6AD4CC"/>
                </a:solidFill>
                <a:latin typeface="Arial"/>
                <a:cs typeface="Arial"/>
              </a:rPr>
              <a:t>INTRODUCTION</a:t>
            </a:r>
            <a:endParaRPr sz="36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52004" y="6884867"/>
            <a:ext cx="48291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27935" algn="l"/>
              </a:tabLst>
            </a:pPr>
            <a:r>
              <a:rPr sz="3600" spc="300" dirty="0">
                <a:solidFill>
                  <a:srgbClr val="6AD4CC"/>
                </a:solidFill>
                <a:latin typeface="Arial"/>
                <a:cs typeface="Arial"/>
              </a:rPr>
              <a:t>E</a:t>
            </a:r>
            <a:r>
              <a:rPr sz="3600" spc="375" dirty="0">
                <a:solidFill>
                  <a:srgbClr val="6AD4CC"/>
                </a:solidFill>
                <a:latin typeface="Arial"/>
                <a:cs typeface="Arial"/>
              </a:rPr>
              <a:t>X</a:t>
            </a:r>
            <a:r>
              <a:rPr sz="3600" spc="95" dirty="0">
                <a:solidFill>
                  <a:srgbClr val="6AD4CC"/>
                </a:solidFill>
                <a:latin typeface="Arial"/>
                <a:cs typeface="Arial"/>
              </a:rPr>
              <a:t>P</a:t>
            </a:r>
            <a:r>
              <a:rPr sz="3600" spc="590" dirty="0">
                <a:solidFill>
                  <a:srgbClr val="6AD4CC"/>
                </a:solidFill>
                <a:latin typeface="Arial"/>
                <a:cs typeface="Arial"/>
              </a:rPr>
              <a:t>L</a:t>
            </a:r>
            <a:r>
              <a:rPr sz="3600" spc="475" dirty="0">
                <a:solidFill>
                  <a:srgbClr val="6AD4CC"/>
                </a:solidFill>
                <a:latin typeface="Arial"/>
                <a:cs typeface="Arial"/>
              </a:rPr>
              <a:t>A</a:t>
            </a:r>
            <a:r>
              <a:rPr sz="3600" spc="450" dirty="0">
                <a:solidFill>
                  <a:srgbClr val="6AD4CC"/>
                </a:solidFill>
                <a:latin typeface="Arial"/>
                <a:cs typeface="Arial"/>
              </a:rPr>
              <a:t>I</a:t>
            </a:r>
            <a:r>
              <a:rPr sz="3600" spc="415" dirty="0">
                <a:solidFill>
                  <a:srgbClr val="6AD4CC"/>
                </a:solidFill>
                <a:latin typeface="Arial"/>
                <a:cs typeface="Arial"/>
              </a:rPr>
              <a:t>N</a:t>
            </a:r>
            <a:r>
              <a:rPr sz="3600" dirty="0">
                <a:solidFill>
                  <a:srgbClr val="6AD4CC"/>
                </a:solidFill>
                <a:latin typeface="Arial"/>
                <a:cs typeface="Arial"/>
              </a:rPr>
              <a:t>	</a:t>
            </a:r>
            <a:r>
              <a:rPr sz="3600" spc="95" dirty="0">
                <a:solidFill>
                  <a:srgbClr val="6AD4CC"/>
                </a:solidFill>
                <a:latin typeface="Arial"/>
                <a:cs typeface="Arial"/>
              </a:rPr>
              <a:t>P</a:t>
            </a:r>
            <a:r>
              <a:rPr sz="3600" spc="130" dirty="0">
                <a:solidFill>
                  <a:srgbClr val="6AD4CC"/>
                </a:solidFill>
                <a:latin typeface="Arial"/>
                <a:cs typeface="Arial"/>
              </a:rPr>
              <a:t>R</a:t>
            </a:r>
            <a:r>
              <a:rPr sz="3600" spc="640" dirty="0">
                <a:solidFill>
                  <a:srgbClr val="6AD4CC"/>
                </a:solidFill>
                <a:latin typeface="Arial"/>
                <a:cs typeface="Arial"/>
              </a:rPr>
              <a:t>O</a:t>
            </a:r>
            <a:r>
              <a:rPr sz="3600" spc="-135" dirty="0">
                <a:solidFill>
                  <a:srgbClr val="6AD4CC"/>
                </a:solidFill>
                <a:latin typeface="Arial"/>
                <a:cs typeface="Arial"/>
              </a:rPr>
              <a:t>J</a:t>
            </a:r>
            <a:r>
              <a:rPr sz="3600" spc="300" dirty="0">
                <a:solidFill>
                  <a:srgbClr val="6AD4CC"/>
                </a:solidFill>
                <a:latin typeface="Arial"/>
                <a:cs typeface="Arial"/>
              </a:rPr>
              <a:t>E</a:t>
            </a:r>
            <a:r>
              <a:rPr sz="3600" spc="250" dirty="0">
                <a:solidFill>
                  <a:srgbClr val="6AD4CC"/>
                </a:solidFill>
                <a:latin typeface="Arial"/>
                <a:cs typeface="Arial"/>
              </a:rPr>
              <a:t>C</a:t>
            </a:r>
            <a:r>
              <a:rPr sz="3600" spc="-105" dirty="0">
                <a:solidFill>
                  <a:srgbClr val="6AD4CC"/>
                </a:solidFill>
                <a:latin typeface="Arial"/>
                <a:cs typeface="Arial"/>
              </a:rPr>
              <a:t>T</a:t>
            </a:r>
            <a:endParaRPr sz="36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872002" y="6884867"/>
            <a:ext cx="36455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445" dirty="0">
                <a:solidFill>
                  <a:srgbClr val="6AD4CC"/>
                </a:solidFill>
                <a:latin typeface="Arial"/>
                <a:cs typeface="Arial"/>
              </a:rPr>
              <a:t>CONCLUSION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object 2">
            <a:extLst>
              <a:ext uri="{FF2B5EF4-FFF2-40B4-BE49-F238E27FC236}">
                <a16:creationId xmlns:a16="http://schemas.microsoft.com/office/drawing/2014/main" id="{43CA8BB3-3163-4CE9-80CC-2B0D2E26CA4D}"/>
              </a:ext>
            </a:extLst>
          </p:cNvPr>
          <p:cNvGrpSpPr/>
          <p:nvPr/>
        </p:nvGrpSpPr>
        <p:grpSpPr>
          <a:xfrm>
            <a:off x="8177052" y="-635"/>
            <a:ext cx="10140950" cy="10287635"/>
            <a:chOff x="8147546" y="17318"/>
            <a:chExt cx="10140950" cy="10287635"/>
          </a:xfrm>
        </p:grpSpPr>
        <p:sp>
          <p:nvSpPr>
            <p:cNvPr id="20" name="object 3">
              <a:extLst>
                <a:ext uri="{FF2B5EF4-FFF2-40B4-BE49-F238E27FC236}">
                  <a16:creationId xmlns:a16="http://schemas.microsoft.com/office/drawing/2014/main" id="{CB335AF6-69FF-4BF3-B061-BBF64C4A45E7}"/>
                </a:ext>
              </a:extLst>
            </p:cNvPr>
            <p:cNvSpPr/>
            <p:nvPr/>
          </p:nvSpPr>
          <p:spPr>
            <a:xfrm>
              <a:off x="8147546" y="17318"/>
              <a:ext cx="10140950" cy="10287635"/>
            </a:xfrm>
            <a:custGeom>
              <a:avLst/>
              <a:gdLst/>
              <a:ahLst/>
              <a:cxnLst/>
              <a:rect l="l" t="t" r="r" b="b"/>
              <a:pathLst>
                <a:path w="10140950" h="10287635">
                  <a:moveTo>
                    <a:pt x="764257" y="847431"/>
                  </a:moveTo>
                  <a:lnTo>
                    <a:pt x="408104" y="1385579"/>
                  </a:lnTo>
                  <a:lnTo>
                    <a:pt x="424790" y="1337354"/>
                  </a:lnTo>
                  <a:lnTo>
                    <a:pt x="726148" y="882001"/>
                  </a:lnTo>
                  <a:lnTo>
                    <a:pt x="764257" y="847431"/>
                  </a:lnTo>
                  <a:close/>
                </a:path>
                <a:path w="10140950" h="10287635">
                  <a:moveTo>
                    <a:pt x="867941" y="736788"/>
                  </a:moveTo>
                  <a:lnTo>
                    <a:pt x="320616" y="1563796"/>
                  </a:lnTo>
                  <a:lnTo>
                    <a:pt x="337115" y="1515854"/>
                  </a:lnTo>
                  <a:lnTo>
                    <a:pt x="364261" y="1474837"/>
                  </a:lnTo>
                  <a:lnTo>
                    <a:pt x="380865" y="1426737"/>
                  </a:lnTo>
                  <a:lnTo>
                    <a:pt x="791771" y="805857"/>
                  </a:lnTo>
                  <a:lnTo>
                    <a:pt x="867941" y="736788"/>
                  </a:lnTo>
                  <a:close/>
                </a:path>
                <a:path w="10140950" h="10287635">
                  <a:moveTo>
                    <a:pt x="10093021" y="8612705"/>
                  </a:moveTo>
                  <a:lnTo>
                    <a:pt x="9184439" y="9985573"/>
                  </a:lnTo>
                  <a:lnTo>
                    <a:pt x="9108409" y="10054432"/>
                  </a:lnTo>
                  <a:lnTo>
                    <a:pt x="9081015" y="10095824"/>
                  </a:lnTo>
                  <a:lnTo>
                    <a:pt x="8968024" y="10197518"/>
                  </a:lnTo>
                  <a:lnTo>
                    <a:pt x="8941216" y="10238025"/>
                  </a:lnTo>
                  <a:lnTo>
                    <a:pt x="8903902" y="10271395"/>
                  </a:lnTo>
                  <a:lnTo>
                    <a:pt x="8878346" y="10286999"/>
                  </a:lnTo>
                  <a:lnTo>
                    <a:pt x="4141618" y="10287581"/>
                  </a:lnTo>
                  <a:lnTo>
                    <a:pt x="4103259" y="10253495"/>
                  </a:lnTo>
                  <a:lnTo>
                    <a:pt x="4065066" y="10219158"/>
                  </a:lnTo>
                  <a:lnTo>
                    <a:pt x="4027125" y="10184440"/>
                  </a:lnTo>
                  <a:lnTo>
                    <a:pt x="4000024" y="10156356"/>
                  </a:lnTo>
                  <a:lnTo>
                    <a:pt x="3962577" y="10120892"/>
                  </a:lnTo>
                  <a:lnTo>
                    <a:pt x="3925371" y="10085063"/>
                  </a:lnTo>
                  <a:lnTo>
                    <a:pt x="3888403" y="10048876"/>
                  </a:lnTo>
                  <a:lnTo>
                    <a:pt x="3851668" y="10012336"/>
                  </a:lnTo>
                  <a:lnTo>
                    <a:pt x="3825754" y="9982456"/>
                  </a:lnTo>
                  <a:lnTo>
                    <a:pt x="3789476" y="9945226"/>
                  </a:lnTo>
                  <a:lnTo>
                    <a:pt x="3753421" y="9907660"/>
                  </a:lnTo>
                  <a:lnTo>
                    <a:pt x="3717584" y="9869763"/>
                  </a:lnTo>
                  <a:lnTo>
                    <a:pt x="3681962" y="9831540"/>
                  </a:lnTo>
                  <a:lnTo>
                    <a:pt x="3657143" y="9800008"/>
                  </a:lnTo>
                  <a:lnTo>
                    <a:pt x="3621940" y="9761152"/>
                  </a:lnTo>
                  <a:lnTo>
                    <a:pt x="3586942" y="9721988"/>
                  </a:lnTo>
                  <a:lnTo>
                    <a:pt x="3552144" y="9682522"/>
                  </a:lnTo>
                  <a:lnTo>
                    <a:pt x="3528133" y="9649767"/>
                  </a:lnTo>
                  <a:lnTo>
                    <a:pt x="3493724" y="9609713"/>
                  </a:lnTo>
                  <a:lnTo>
                    <a:pt x="3459504" y="9569372"/>
                  </a:lnTo>
                  <a:lnTo>
                    <a:pt x="3425470" y="9528752"/>
                  </a:lnTo>
                  <a:lnTo>
                    <a:pt x="3402208" y="9494866"/>
                  </a:lnTo>
                  <a:lnTo>
                    <a:pt x="3368533" y="9453702"/>
                  </a:lnTo>
                  <a:lnTo>
                    <a:pt x="3335033" y="9412274"/>
                  </a:lnTo>
                  <a:lnTo>
                    <a:pt x="3312294" y="9377599"/>
                  </a:lnTo>
                  <a:lnTo>
                    <a:pt x="3279130" y="9335662"/>
                  </a:lnTo>
                  <a:lnTo>
                    <a:pt x="3246130" y="9293479"/>
                  </a:lnTo>
                  <a:lnTo>
                    <a:pt x="3223880" y="9258064"/>
                  </a:lnTo>
                  <a:lnTo>
                    <a:pt x="3191195" y="9215405"/>
                  </a:lnTo>
                  <a:lnTo>
                    <a:pt x="3158661" y="9172517"/>
                  </a:lnTo>
                  <a:lnTo>
                    <a:pt x="3136867" y="9136413"/>
                  </a:lnTo>
                  <a:lnTo>
                    <a:pt x="3104626" y="9093083"/>
                  </a:lnTo>
                  <a:lnTo>
                    <a:pt x="3083432" y="9056071"/>
                  </a:lnTo>
                  <a:lnTo>
                    <a:pt x="3051776" y="9011858"/>
                  </a:lnTo>
                  <a:lnTo>
                    <a:pt x="3020244" y="8967456"/>
                  </a:lnTo>
                  <a:lnTo>
                    <a:pt x="2999423" y="8929881"/>
                  </a:lnTo>
                  <a:lnTo>
                    <a:pt x="2968130" y="8885118"/>
                  </a:lnTo>
                  <a:lnTo>
                    <a:pt x="2936952" y="8840182"/>
                  </a:lnTo>
                  <a:lnTo>
                    <a:pt x="2916475" y="8802088"/>
                  </a:lnTo>
                  <a:lnTo>
                    <a:pt x="2885516" y="8756821"/>
                  </a:lnTo>
                  <a:lnTo>
                    <a:pt x="2854661" y="8711396"/>
                  </a:lnTo>
                  <a:lnTo>
                    <a:pt x="2834499" y="8672826"/>
                  </a:lnTo>
                  <a:lnTo>
                    <a:pt x="2803844" y="8627100"/>
                  </a:lnTo>
                  <a:lnTo>
                    <a:pt x="2773283" y="8581230"/>
                  </a:lnTo>
                  <a:lnTo>
                    <a:pt x="2753405" y="8542231"/>
                  </a:lnTo>
                  <a:lnTo>
                    <a:pt x="2723024" y="8496090"/>
                  </a:lnTo>
                  <a:lnTo>
                    <a:pt x="2703319" y="8456830"/>
                  </a:lnTo>
                  <a:lnTo>
                    <a:pt x="2673105" y="8410437"/>
                  </a:lnTo>
                  <a:lnTo>
                    <a:pt x="2653559" y="8370935"/>
                  </a:lnTo>
                  <a:lnTo>
                    <a:pt x="2623498" y="8324311"/>
                  </a:lnTo>
                  <a:lnTo>
                    <a:pt x="2593509" y="8277578"/>
                  </a:lnTo>
                  <a:lnTo>
                    <a:pt x="2574179" y="8237752"/>
                  </a:lnTo>
                  <a:lnTo>
                    <a:pt x="2544323" y="8190817"/>
                  </a:lnTo>
                  <a:lnTo>
                    <a:pt x="2525120" y="8150799"/>
                  </a:lnTo>
                  <a:lnTo>
                    <a:pt x="2495384" y="8103682"/>
                  </a:lnTo>
                  <a:lnTo>
                    <a:pt x="2476295" y="8063492"/>
                  </a:lnTo>
                  <a:lnTo>
                    <a:pt x="2446666" y="8016214"/>
                  </a:lnTo>
                  <a:lnTo>
                    <a:pt x="2427677" y="7975871"/>
                  </a:lnTo>
                  <a:lnTo>
                    <a:pt x="2398143" y="7928452"/>
                  </a:lnTo>
                  <a:lnTo>
                    <a:pt x="2379241" y="7887977"/>
                  </a:lnTo>
                  <a:lnTo>
                    <a:pt x="2320369" y="7792840"/>
                  </a:lnTo>
                  <a:lnTo>
                    <a:pt x="2301574" y="7752204"/>
                  </a:lnTo>
                  <a:lnTo>
                    <a:pt x="2272217" y="7704517"/>
                  </a:lnTo>
                  <a:lnTo>
                    <a:pt x="2253476" y="7663800"/>
                  </a:lnTo>
                  <a:lnTo>
                    <a:pt x="2224166" y="7616040"/>
                  </a:lnTo>
                  <a:lnTo>
                    <a:pt x="2205466" y="7575260"/>
                  </a:lnTo>
                  <a:lnTo>
                    <a:pt x="2176192" y="7527448"/>
                  </a:lnTo>
                  <a:lnTo>
                    <a:pt x="2157520" y="7486626"/>
                  </a:lnTo>
                  <a:lnTo>
                    <a:pt x="2032459" y="7261384"/>
                  </a:lnTo>
                  <a:lnTo>
                    <a:pt x="1984524" y="7172732"/>
                  </a:lnTo>
                  <a:lnTo>
                    <a:pt x="1965833" y="7131940"/>
                  </a:lnTo>
                  <a:lnTo>
                    <a:pt x="1936533" y="7084165"/>
                  </a:lnTo>
                  <a:lnTo>
                    <a:pt x="1917804" y="7043431"/>
                  </a:lnTo>
                  <a:lnTo>
                    <a:pt x="1888459" y="6995723"/>
                  </a:lnTo>
                  <a:lnTo>
                    <a:pt x="1869679" y="6955066"/>
                  </a:lnTo>
                  <a:lnTo>
                    <a:pt x="1840277" y="6907445"/>
                  </a:lnTo>
                  <a:lnTo>
                    <a:pt x="1821432" y="6866885"/>
                  </a:lnTo>
                  <a:lnTo>
                    <a:pt x="1791960" y="6819372"/>
                  </a:lnTo>
                  <a:lnTo>
                    <a:pt x="1773038" y="6778928"/>
                  </a:lnTo>
                  <a:lnTo>
                    <a:pt x="1743481" y="6731542"/>
                  </a:lnTo>
                  <a:lnTo>
                    <a:pt x="1724468" y="6691236"/>
                  </a:lnTo>
                  <a:lnTo>
                    <a:pt x="1694814" y="6643996"/>
                  </a:lnTo>
                  <a:lnTo>
                    <a:pt x="1675697" y="6603847"/>
                  </a:lnTo>
                  <a:lnTo>
                    <a:pt x="1645933" y="6556774"/>
                  </a:lnTo>
                  <a:lnTo>
                    <a:pt x="1616108" y="6509793"/>
                  </a:lnTo>
                  <a:lnTo>
                    <a:pt x="1596811" y="6469916"/>
                  </a:lnTo>
                  <a:lnTo>
                    <a:pt x="1566856" y="6423131"/>
                  </a:lnTo>
                  <a:lnTo>
                    <a:pt x="1547422" y="6383461"/>
                  </a:lnTo>
                  <a:lnTo>
                    <a:pt x="1517324" y="6336893"/>
                  </a:lnTo>
                  <a:lnTo>
                    <a:pt x="1497740" y="6297449"/>
                  </a:lnTo>
                  <a:lnTo>
                    <a:pt x="1467486" y="6251118"/>
                  </a:lnTo>
                  <a:lnTo>
                    <a:pt x="1447738" y="6211921"/>
                  </a:lnTo>
                  <a:lnTo>
                    <a:pt x="1417314" y="6165846"/>
                  </a:lnTo>
                  <a:lnTo>
                    <a:pt x="1386800" y="6119906"/>
                  </a:lnTo>
                  <a:lnTo>
                    <a:pt x="1366783" y="6081117"/>
                  </a:lnTo>
                  <a:lnTo>
                    <a:pt x="1336079" y="6035464"/>
                  </a:lnTo>
                  <a:lnTo>
                    <a:pt x="1315866" y="5996970"/>
                  </a:lnTo>
                  <a:lnTo>
                    <a:pt x="1284960" y="5951624"/>
                  </a:lnTo>
                  <a:lnTo>
                    <a:pt x="1253947" y="5906438"/>
                  </a:lnTo>
                  <a:lnTo>
                    <a:pt x="1233415" y="5868426"/>
                  </a:lnTo>
                  <a:lnTo>
                    <a:pt x="1202180" y="5823577"/>
                  </a:lnTo>
                  <a:lnTo>
                    <a:pt x="1170828" y="5778902"/>
                  </a:lnTo>
                  <a:lnTo>
                    <a:pt x="1149948" y="5741418"/>
                  </a:lnTo>
                  <a:lnTo>
                    <a:pt x="1118354" y="5697110"/>
                  </a:lnTo>
                  <a:lnTo>
                    <a:pt x="1086634" y="5652992"/>
                  </a:lnTo>
                  <a:lnTo>
                    <a:pt x="1065375" y="5616079"/>
                  </a:lnTo>
                  <a:lnTo>
                    <a:pt x="1033393" y="5572357"/>
                  </a:lnTo>
                  <a:lnTo>
                    <a:pt x="1001271" y="5528848"/>
                  </a:lnTo>
                  <a:lnTo>
                    <a:pt x="915471" y="5405364"/>
                  </a:lnTo>
                  <a:lnTo>
                    <a:pt x="893966" y="5368823"/>
                  </a:lnTo>
                  <a:lnTo>
                    <a:pt x="861909" y="5325215"/>
                  </a:lnTo>
                  <a:lnTo>
                    <a:pt x="829903" y="5281530"/>
                  </a:lnTo>
                  <a:lnTo>
                    <a:pt x="808551" y="5244757"/>
                  </a:lnTo>
                  <a:lnTo>
                    <a:pt x="776685" y="5200860"/>
                  </a:lnTo>
                  <a:lnTo>
                    <a:pt x="744908" y="5156828"/>
                  </a:lnTo>
                  <a:lnTo>
                    <a:pt x="723824" y="5119651"/>
                  </a:lnTo>
                  <a:lnTo>
                    <a:pt x="692264" y="5075292"/>
                  </a:lnTo>
                  <a:lnTo>
                    <a:pt x="660831" y="5030741"/>
                  </a:lnTo>
                  <a:lnTo>
                    <a:pt x="640129" y="4992988"/>
                  </a:lnTo>
                  <a:lnTo>
                    <a:pt x="608988" y="4947994"/>
                  </a:lnTo>
                  <a:lnTo>
                    <a:pt x="588604" y="4909760"/>
                  </a:lnTo>
                  <a:lnTo>
                    <a:pt x="557807" y="4864248"/>
                  </a:lnTo>
                  <a:lnTo>
                    <a:pt x="537791" y="4825457"/>
                  </a:lnTo>
                  <a:lnTo>
                    <a:pt x="507388" y="4779350"/>
                  </a:lnTo>
                  <a:lnTo>
                    <a:pt x="487792" y="4739925"/>
                  </a:lnTo>
                  <a:lnTo>
                    <a:pt x="457833" y="4693145"/>
                  </a:lnTo>
                  <a:lnTo>
                    <a:pt x="438707" y="4653010"/>
                  </a:lnTo>
                  <a:lnTo>
                    <a:pt x="409245" y="4605481"/>
                  </a:lnTo>
                  <a:lnTo>
                    <a:pt x="390640" y="4564559"/>
                  </a:lnTo>
                  <a:lnTo>
                    <a:pt x="361724" y="4516205"/>
                  </a:lnTo>
                  <a:lnTo>
                    <a:pt x="343690" y="4474418"/>
                  </a:lnTo>
                  <a:lnTo>
                    <a:pt x="315371" y="4425162"/>
                  </a:lnTo>
                  <a:lnTo>
                    <a:pt x="297960" y="4382435"/>
                  </a:lnTo>
                  <a:lnTo>
                    <a:pt x="280880" y="4339208"/>
                  </a:lnTo>
                  <a:lnTo>
                    <a:pt x="264142" y="4295464"/>
                  </a:lnTo>
                  <a:lnTo>
                    <a:pt x="237170" y="4244173"/>
                  </a:lnTo>
                  <a:lnTo>
                    <a:pt x="221156" y="4199334"/>
                  </a:lnTo>
                  <a:lnTo>
                    <a:pt x="205524" y="4153920"/>
                  </a:lnTo>
                  <a:lnTo>
                    <a:pt x="190285" y="4107911"/>
                  </a:lnTo>
                  <a:lnTo>
                    <a:pt x="175453" y="4061288"/>
                  </a:lnTo>
                  <a:lnTo>
                    <a:pt x="150449" y="4007022"/>
                  </a:lnTo>
                  <a:lnTo>
                    <a:pt x="136219" y="3959488"/>
                  </a:lnTo>
                  <a:lnTo>
                    <a:pt x="122347" y="3911414"/>
                  </a:lnTo>
                  <a:lnTo>
                    <a:pt x="108826" y="3862810"/>
                  </a:lnTo>
                  <a:lnTo>
                    <a:pt x="95647" y="3813688"/>
                  </a:lnTo>
                  <a:lnTo>
                    <a:pt x="93397" y="3771066"/>
                  </a:lnTo>
                  <a:lnTo>
                    <a:pt x="80885" y="3720936"/>
                  </a:lnTo>
                  <a:lnTo>
                    <a:pt x="68696" y="3670319"/>
                  </a:lnTo>
                  <a:lnTo>
                    <a:pt x="56822" y="3619225"/>
                  </a:lnTo>
                  <a:lnTo>
                    <a:pt x="45258" y="3567663"/>
                  </a:lnTo>
                  <a:lnTo>
                    <a:pt x="44586" y="3522655"/>
                  </a:lnTo>
                  <a:lnTo>
                    <a:pt x="33619" y="3470192"/>
                  </a:lnTo>
                  <a:lnTo>
                    <a:pt x="22940" y="3417293"/>
                  </a:lnTo>
                  <a:lnTo>
                    <a:pt x="23132" y="3370979"/>
                  </a:lnTo>
                  <a:lnTo>
                    <a:pt x="13009" y="3317241"/>
                  </a:lnTo>
                  <a:lnTo>
                    <a:pt x="14737" y="3222583"/>
                  </a:lnTo>
                  <a:lnTo>
                    <a:pt x="5395" y="3167665"/>
                  </a:lnTo>
                  <a:lnTo>
                    <a:pt x="8623" y="3070740"/>
                  </a:lnTo>
                  <a:lnTo>
                    <a:pt x="0" y="3014735"/>
                  </a:lnTo>
                  <a:lnTo>
                    <a:pt x="2192" y="2965399"/>
                  </a:lnTo>
                  <a:lnTo>
                    <a:pt x="10055" y="2815449"/>
                  </a:lnTo>
                  <a:lnTo>
                    <a:pt x="23278" y="2611376"/>
                  </a:lnTo>
                  <a:lnTo>
                    <a:pt x="37618" y="2566697"/>
                  </a:lnTo>
                  <a:lnTo>
                    <a:pt x="45599" y="2462591"/>
                  </a:lnTo>
                  <a:lnTo>
                    <a:pt x="60407" y="2417203"/>
                  </a:lnTo>
                  <a:lnTo>
                    <a:pt x="64396" y="2365153"/>
                  </a:lnTo>
                  <a:lnTo>
                    <a:pt x="79129" y="2319881"/>
                  </a:lnTo>
                  <a:lnTo>
                    <a:pt x="83418" y="2267377"/>
                  </a:lnTo>
                  <a:lnTo>
                    <a:pt x="98440" y="2221667"/>
                  </a:lnTo>
                  <a:lnTo>
                    <a:pt x="103008" y="2168741"/>
                  </a:lnTo>
                  <a:lnTo>
                    <a:pt x="164899" y="1983177"/>
                  </a:lnTo>
                  <a:lnTo>
                    <a:pt x="170069" y="1929342"/>
                  </a:lnTo>
                  <a:lnTo>
                    <a:pt x="201895" y="1835229"/>
                  </a:lnTo>
                  <a:lnTo>
                    <a:pt x="228542" y="1794967"/>
                  </a:lnTo>
                  <a:lnTo>
                    <a:pt x="293586" y="1604638"/>
                  </a:lnTo>
                  <a:lnTo>
                    <a:pt x="895402" y="695294"/>
                  </a:lnTo>
                  <a:lnTo>
                    <a:pt x="1198142" y="421947"/>
                  </a:lnTo>
                  <a:lnTo>
                    <a:pt x="1246265" y="395256"/>
                  </a:lnTo>
                  <a:lnTo>
                    <a:pt x="1321051" y="328278"/>
                  </a:lnTo>
                  <a:lnTo>
                    <a:pt x="1368881" y="302030"/>
                  </a:lnTo>
                  <a:lnTo>
                    <a:pt x="1443020" y="236029"/>
                  </a:lnTo>
                  <a:lnTo>
                    <a:pt x="1490497" y="210315"/>
                  </a:lnTo>
                  <a:lnTo>
                    <a:pt x="1527252" y="177790"/>
                  </a:lnTo>
                  <a:lnTo>
                    <a:pt x="1621522" y="127393"/>
                  </a:lnTo>
                  <a:lnTo>
                    <a:pt x="1657844" y="95523"/>
                  </a:lnTo>
                  <a:lnTo>
                    <a:pt x="1751187" y="46528"/>
                  </a:lnTo>
                  <a:lnTo>
                    <a:pt x="1787015" y="15404"/>
                  </a:lnTo>
                  <a:lnTo>
                    <a:pt x="1812439" y="0"/>
                  </a:lnTo>
                  <a:lnTo>
                    <a:pt x="9668416" y="3612"/>
                  </a:lnTo>
                  <a:lnTo>
                    <a:pt x="9708048" y="35776"/>
                  </a:lnTo>
                  <a:lnTo>
                    <a:pt x="9736733" y="61466"/>
                  </a:lnTo>
                  <a:lnTo>
                    <a:pt x="9775669" y="94681"/>
                  </a:lnTo>
                  <a:lnTo>
                    <a:pt x="9814263" y="128412"/>
                  </a:lnTo>
                  <a:lnTo>
                    <a:pt x="9852513" y="162663"/>
                  </a:lnTo>
                  <a:lnTo>
                    <a:pt x="9890418" y="197434"/>
                  </a:lnTo>
                  <a:lnTo>
                    <a:pt x="9927978" y="232728"/>
                  </a:lnTo>
                  <a:lnTo>
                    <a:pt x="9965191" y="268546"/>
                  </a:lnTo>
                  <a:lnTo>
                    <a:pt x="10002055" y="304890"/>
                  </a:lnTo>
                  <a:lnTo>
                    <a:pt x="10027979" y="334754"/>
                  </a:lnTo>
                  <a:lnTo>
                    <a:pt x="10064143" y="372157"/>
                  </a:lnTo>
                  <a:lnTo>
                    <a:pt x="10099955" y="410091"/>
                  </a:lnTo>
                  <a:lnTo>
                    <a:pt x="10135346" y="448662"/>
                  </a:lnTo>
                  <a:lnTo>
                    <a:pt x="10140410" y="8518090"/>
                  </a:lnTo>
                  <a:lnTo>
                    <a:pt x="10109824" y="8564305"/>
                  </a:lnTo>
                  <a:lnTo>
                    <a:pt x="10093021" y="8612705"/>
                  </a:lnTo>
                  <a:close/>
                </a:path>
                <a:path w="10140950" h="10287635">
                  <a:moveTo>
                    <a:pt x="10048764" y="8702589"/>
                  </a:moveTo>
                  <a:lnTo>
                    <a:pt x="9249954" y="9909592"/>
                  </a:lnTo>
                  <a:lnTo>
                    <a:pt x="9211892" y="9944091"/>
                  </a:lnTo>
                  <a:lnTo>
                    <a:pt x="10065608" y="8654127"/>
                  </a:lnTo>
                  <a:lnTo>
                    <a:pt x="10048764" y="8702589"/>
                  </a:lnTo>
                  <a:close/>
                </a:path>
                <a:path w="10140950" h="10287635">
                  <a:moveTo>
                    <a:pt x="10004433" y="8792585"/>
                  </a:moveTo>
                  <a:lnTo>
                    <a:pt x="9315533" y="9833514"/>
                  </a:lnTo>
                  <a:lnTo>
                    <a:pt x="9277440" y="9868060"/>
                  </a:lnTo>
                  <a:lnTo>
                    <a:pt x="10021312" y="8744069"/>
                  </a:lnTo>
                  <a:lnTo>
                    <a:pt x="10004433" y="8792585"/>
                  </a:lnTo>
                  <a:close/>
                </a:path>
                <a:path w="10140950" h="10287635">
                  <a:moveTo>
                    <a:pt x="9932522" y="8924255"/>
                  </a:moveTo>
                  <a:lnTo>
                    <a:pt x="9408706" y="9715740"/>
                  </a:lnTo>
                  <a:lnTo>
                    <a:pt x="9370576" y="9750343"/>
                  </a:lnTo>
                  <a:lnTo>
                    <a:pt x="9949446" y="8875671"/>
                  </a:lnTo>
                  <a:lnTo>
                    <a:pt x="9932522" y="8924255"/>
                  </a:lnTo>
                  <a:close/>
                </a:path>
                <a:path w="10140950" h="10287635">
                  <a:moveTo>
                    <a:pt x="9832938" y="9097737"/>
                  </a:moveTo>
                  <a:lnTo>
                    <a:pt x="9529545" y="9556165"/>
                  </a:lnTo>
                  <a:lnTo>
                    <a:pt x="9491381" y="9590818"/>
                  </a:lnTo>
                  <a:lnTo>
                    <a:pt x="9849906" y="9049088"/>
                  </a:lnTo>
                  <a:lnTo>
                    <a:pt x="9832938" y="9097737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4">
              <a:extLst>
                <a:ext uri="{FF2B5EF4-FFF2-40B4-BE49-F238E27FC236}">
                  <a16:creationId xmlns:a16="http://schemas.microsoft.com/office/drawing/2014/main" id="{38A29474-8B58-4587-A702-FF7B3F342C22}"/>
                </a:ext>
              </a:extLst>
            </p:cNvPr>
            <p:cNvSpPr/>
            <p:nvPr/>
          </p:nvSpPr>
          <p:spPr>
            <a:xfrm>
              <a:off x="17259300" y="1261097"/>
              <a:ext cx="1028700" cy="1349375"/>
            </a:xfrm>
            <a:custGeom>
              <a:avLst/>
              <a:gdLst/>
              <a:ahLst/>
              <a:cxnLst/>
              <a:rect l="l" t="t" r="r" b="b"/>
              <a:pathLst>
                <a:path w="1028700" h="1349375">
                  <a:moveTo>
                    <a:pt x="674378" y="1348756"/>
                  </a:moveTo>
                  <a:lnTo>
                    <a:pt x="624773" y="1346930"/>
                  </a:lnTo>
                  <a:lnTo>
                    <a:pt x="575426" y="1341458"/>
                  </a:lnTo>
                  <a:lnTo>
                    <a:pt x="526615" y="1332369"/>
                  </a:lnTo>
                  <a:lnTo>
                    <a:pt x="478617" y="1319718"/>
                  </a:lnTo>
                  <a:lnTo>
                    <a:pt x="431677" y="1303570"/>
                  </a:lnTo>
                  <a:lnTo>
                    <a:pt x="386044" y="1284009"/>
                  </a:lnTo>
                  <a:lnTo>
                    <a:pt x="341974" y="1261143"/>
                  </a:lnTo>
                  <a:lnTo>
                    <a:pt x="299712" y="1235102"/>
                  </a:lnTo>
                  <a:lnTo>
                    <a:pt x="259483" y="1206025"/>
                  </a:lnTo>
                  <a:lnTo>
                    <a:pt x="221493" y="1174059"/>
                  </a:lnTo>
                  <a:lnTo>
                    <a:pt x="185958" y="1139386"/>
                  </a:lnTo>
                  <a:lnTo>
                    <a:pt x="153076" y="1102198"/>
                  </a:lnTo>
                  <a:lnTo>
                    <a:pt x="123019" y="1062695"/>
                  </a:lnTo>
                  <a:lnTo>
                    <a:pt x="95944" y="1021078"/>
                  </a:lnTo>
                  <a:lnTo>
                    <a:pt x="72004" y="977581"/>
                  </a:lnTo>
                  <a:lnTo>
                    <a:pt x="51333" y="932452"/>
                  </a:lnTo>
                  <a:lnTo>
                    <a:pt x="34038" y="885922"/>
                  </a:lnTo>
                  <a:lnTo>
                    <a:pt x="20209" y="838239"/>
                  </a:lnTo>
                  <a:lnTo>
                    <a:pt x="9927" y="789666"/>
                  </a:lnTo>
                  <a:lnTo>
                    <a:pt x="3247" y="740478"/>
                  </a:lnTo>
                  <a:lnTo>
                    <a:pt x="202" y="690933"/>
                  </a:lnTo>
                  <a:lnTo>
                    <a:pt x="0" y="674378"/>
                  </a:lnTo>
                  <a:lnTo>
                    <a:pt x="202" y="657823"/>
                  </a:lnTo>
                  <a:lnTo>
                    <a:pt x="3247" y="608278"/>
                  </a:lnTo>
                  <a:lnTo>
                    <a:pt x="9927" y="559089"/>
                  </a:lnTo>
                  <a:lnTo>
                    <a:pt x="20209" y="510517"/>
                  </a:lnTo>
                  <a:lnTo>
                    <a:pt x="34038" y="462834"/>
                  </a:lnTo>
                  <a:lnTo>
                    <a:pt x="51333" y="416304"/>
                  </a:lnTo>
                  <a:lnTo>
                    <a:pt x="72004" y="371175"/>
                  </a:lnTo>
                  <a:lnTo>
                    <a:pt x="95944" y="327678"/>
                  </a:lnTo>
                  <a:lnTo>
                    <a:pt x="123019" y="286061"/>
                  </a:lnTo>
                  <a:lnTo>
                    <a:pt x="153076" y="246557"/>
                  </a:lnTo>
                  <a:lnTo>
                    <a:pt x="185958" y="209370"/>
                  </a:lnTo>
                  <a:lnTo>
                    <a:pt x="221493" y="174696"/>
                  </a:lnTo>
                  <a:lnTo>
                    <a:pt x="259483" y="142731"/>
                  </a:lnTo>
                  <a:lnTo>
                    <a:pt x="299712" y="113653"/>
                  </a:lnTo>
                  <a:lnTo>
                    <a:pt x="341974" y="87612"/>
                  </a:lnTo>
                  <a:lnTo>
                    <a:pt x="386044" y="64747"/>
                  </a:lnTo>
                  <a:lnTo>
                    <a:pt x="431677" y="45186"/>
                  </a:lnTo>
                  <a:lnTo>
                    <a:pt x="478617" y="29038"/>
                  </a:lnTo>
                  <a:lnTo>
                    <a:pt x="526615" y="16386"/>
                  </a:lnTo>
                  <a:lnTo>
                    <a:pt x="575426" y="7298"/>
                  </a:lnTo>
                  <a:lnTo>
                    <a:pt x="624773" y="1826"/>
                  </a:lnTo>
                  <a:lnTo>
                    <a:pt x="674378" y="0"/>
                  </a:lnTo>
                  <a:lnTo>
                    <a:pt x="690933" y="202"/>
                  </a:lnTo>
                  <a:lnTo>
                    <a:pt x="740478" y="3247"/>
                  </a:lnTo>
                  <a:lnTo>
                    <a:pt x="789666" y="9927"/>
                  </a:lnTo>
                  <a:lnTo>
                    <a:pt x="838239" y="20209"/>
                  </a:lnTo>
                  <a:lnTo>
                    <a:pt x="885922" y="34038"/>
                  </a:lnTo>
                  <a:lnTo>
                    <a:pt x="932452" y="51333"/>
                  </a:lnTo>
                  <a:lnTo>
                    <a:pt x="977581" y="72004"/>
                  </a:lnTo>
                  <a:lnTo>
                    <a:pt x="1021078" y="95944"/>
                  </a:lnTo>
                  <a:lnTo>
                    <a:pt x="1028699" y="100640"/>
                  </a:lnTo>
                  <a:lnTo>
                    <a:pt x="1028699" y="1248116"/>
                  </a:lnTo>
                  <a:lnTo>
                    <a:pt x="992277" y="1269126"/>
                  </a:lnTo>
                  <a:lnTo>
                    <a:pt x="947668" y="1290899"/>
                  </a:lnTo>
                  <a:lnTo>
                    <a:pt x="901569" y="1309335"/>
                  </a:lnTo>
                  <a:lnTo>
                    <a:pt x="854238" y="1324329"/>
                  </a:lnTo>
                  <a:lnTo>
                    <a:pt x="805944" y="1335797"/>
                  </a:lnTo>
                  <a:lnTo>
                    <a:pt x="756934" y="1343685"/>
                  </a:lnTo>
                  <a:lnTo>
                    <a:pt x="707468" y="1347945"/>
                  </a:lnTo>
                  <a:lnTo>
                    <a:pt x="674378" y="1348756"/>
                  </a:lnTo>
                  <a:close/>
                </a:path>
              </a:pathLst>
            </a:custGeom>
            <a:solidFill>
              <a:srgbClr val="04335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334424"/>
            <a:ext cx="8991600" cy="830997"/>
          </a:xfrm>
        </p:spPr>
        <p:txBody>
          <a:bodyPr/>
          <a:lstStyle/>
          <a:p>
            <a:r>
              <a:rPr lang="en-US" sz="5400" dirty="0">
                <a:latin typeface="+mn-lt"/>
              </a:rPr>
              <a:t>Analyze and process audio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81685" y="1790700"/>
            <a:ext cx="8235950" cy="8379217"/>
          </a:xfrm>
        </p:spPr>
        <p:txBody>
          <a:bodyPr/>
          <a:lstStyle/>
          <a:p>
            <a:pPr marL="571500" indent="-571500">
              <a:buFontTx/>
              <a:buChar char="-"/>
            </a:pPr>
            <a:r>
              <a:rPr lang="en-US" sz="4000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Download a song</a:t>
            </a:r>
          </a:p>
          <a:p>
            <a:endParaRPr lang="en-US" sz="4000" dirty="0">
              <a:solidFill>
                <a:schemeClr val="accent3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Tx/>
              <a:buChar char="-"/>
            </a:pPr>
            <a:r>
              <a:rPr lang="en-US" sz="4000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 pauses/stops in the song</a:t>
            </a:r>
          </a:p>
          <a:p>
            <a:endParaRPr lang="en-US" sz="4000" dirty="0">
              <a:solidFill>
                <a:schemeClr val="accent3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Tx/>
              <a:buChar char="-"/>
            </a:pPr>
            <a:r>
              <a:rPr lang="en-US" sz="4000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Separate the song into multiple smaller parts containing complete sentences</a:t>
            </a:r>
          </a:p>
          <a:p>
            <a:endParaRPr lang="en-US" sz="4000" dirty="0">
              <a:solidFill>
                <a:schemeClr val="accent3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Tx/>
              <a:buChar char="-"/>
            </a:pPr>
            <a:r>
              <a:rPr lang="en-US" sz="4000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fpt.ai speech-to-text engine to convert the parts (of the song) into texts.</a:t>
            </a:r>
          </a:p>
          <a:p>
            <a:endParaRPr lang="en-US" sz="4000" dirty="0">
              <a:solidFill>
                <a:schemeClr val="accent3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>
                <a:solidFill>
                  <a:schemeClr val="accent3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Save output into a lyric.txt file.</a:t>
            </a:r>
          </a:p>
          <a:p>
            <a:endParaRPr lang="en-US" dirty="0">
              <a:solidFill>
                <a:schemeClr val="accent3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11E018-825B-4667-A73E-AAACAB0FFB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6729" y="1516600"/>
            <a:ext cx="1623741" cy="18739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9CD193-69D0-4916-BE69-EFCD9681F2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6094" y="1216299"/>
            <a:ext cx="2133600" cy="2133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54D6C3-DBEB-4730-B95F-C5B9283251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9068" y="6209079"/>
            <a:ext cx="2073765" cy="1905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522D46-4DAD-4CD2-AA93-78A35CA07AA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008" y="6140876"/>
            <a:ext cx="1905000" cy="190500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0C5ED53-7A92-49A6-BFCA-1383F73CC7B8}"/>
              </a:ext>
            </a:extLst>
          </p:cNvPr>
          <p:cNvSpPr/>
          <p:nvPr/>
        </p:nvSpPr>
        <p:spPr>
          <a:xfrm rot="19120523" flipH="1">
            <a:off x="11712848" y="4468766"/>
            <a:ext cx="3650672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1AE1FE5-B642-48BE-B218-0AE816D5FA5C}"/>
              </a:ext>
            </a:extLst>
          </p:cNvPr>
          <p:cNvSpPr/>
          <p:nvPr/>
        </p:nvSpPr>
        <p:spPr>
          <a:xfrm>
            <a:off x="12258781" y="6851060"/>
            <a:ext cx="2810202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AA89B7F-DCFD-4955-9AE2-33C1AC37E38F}"/>
              </a:ext>
            </a:extLst>
          </p:cNvPr>
          <p:cNvSpPr/>
          <p:nvPr/>
        </p:nvSpPr>
        <p:spPr>
          <a:xfrm>
            <a:off x="12271296" y="2086226"/>
            <a:ext cx="2810202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285562E6-676E-4D83-B7E5-1C8285D9800D}"/>
              </a:ext>
            </a:extLst>
          </p:cNvPr>
          <p:cNvSpPr txBox="1"/>
          <p:nvPr/>
        </p:nvSpPr>
        <p:spPr>
          <a:xfrm>
            <a:off x="9414714" y="3390587"/>
            <a:ext cx="3072622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spc="-45" dirty="0">
                <a:ln>
                  <a:solidFill>
                    <a:sysClr val="windowText" lastClr="000000"/>
                  </a:solidFill>
                </a:ln>
                <a:solidFill>
                  <a:srgbClr val="6AD4CC"/>
                </a:solidFill>
                <a:latin typeface="Arial"/>
                <a:cs typeface="Arial"/>
              </a:rPr>
              <a:t>Download a song</a:t>
            </a:r>
            <a:endParaRPr sz="3000" dirty="0">
              <a:ln>
                <a:solidFill>
                  <a:sysClr val="windowText" lastClr="000000"/>
                </a:solidFill>
              </a:ln>
              <a:latin typeface="Arial"/>
              <a:cs typeface="Arial"/>
            </a:endParaRPr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5BE5D6E3-106F-4E9B-9359-8B7487F97162}"/>
              </a:ext>
            </a:extLst>
          </p:cNvPr>
          <p:cNvSpPr txBox="1"/>
          <p:nvPr/>
        </p:nvSpPr>
        <p:spPr>
          <a:xfrm>
            <a:off x="15265573" y="3390587"/>
            <a:ext cx="2620645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ln>
                  <a:solidFill>
                    <a:sysClr val="windowText" lastClr="000000"/>
                  </a:solidFill>
                </a:ln>
                <a:solidFill>
                  <a:schemeClr val="accent5">
                    <a:lumMod val="60000"/>
                    <a:lumOff val="40000"/>
                  </a:schemeClr>
                </a:solidFill>
              </a:rPr>
              <a:t>Separate the song</a:t>
            </a:r>
            <a:endParaRPr sz="3000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5">
            <a:extLst>
              <a:ext uri="{FF2B5EF4-FFF2-40B4-BE49-F238E27FC236}">
                <a16:creationId xmlns:a16="http://schemas.microsoft.com/office/drawing/2014/main" id="{06AC28E6-32D3-4E1D-AE39-31956DE047F6}"/>
              </a:ext>
            </a:extLst>
          </p:cNvPr>
          <p:cNvSpPr txBox="1"/>
          <p:nvPr/>
        </p:nvSpPr>
        <p:spPr>
          <a:xfrm>
            <a:off x="10015808" y="8275489"/>
            <a:ext cx="3614050" cy="988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ln>
                  <a:solidFill>
                    <a:sysClr val="windowText" lastClr="000000"/>
                  </a:solidFill>
                </a:ln>
                <a:solidFill>
                  <a:srgbClr val="93CDDD"/>
                </a:solidFill>
              </a:rPr>
              <a:t>Detect</a:t>
            </a:r>
            <a:r>
              <a:rPr lang="en-US" sz="3200" dirty="0">
                <a:ln>
                  <a:solidFill>
                    <a:sysClr val="windowText" lastClr="000000"/>
                  </a:solidFill>
                </a:ln>
                <a:solidFill>
                  <a:schemeClr val="accent5">
                    <a:lumMod val="60000"/>
                    <a:lumOff val="40000"/>
                  </a:schemeClr>
                </a:solidFill>
              </a:rPr>
              <a:t> pauses/stops in the song</a:t>
            </a:r>
            <a:endParaRPr sz="3000" dirty="0">
              <a:ln>
                <a:solidFill>
                  <a:sysClr val="windowText" lastClr="000000"/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6" name="object 3">
            <a:extLst>
              <a:ext uri="{FF2B5EF4-FFF2-40B4-BE49-F238E27FC236}">
                <a16:creationId xmlns:a16="http://schemas.microsoft.com/office/drawing/2014/main" id="{966CCC07-4873-446A-A455-6E96CD1C40BF}"/>
              </a:ext>
            </a:extLst>
          </p:cNvPr>
          <p:cNvSpPr txBox="1"/>
          <p:nvPr/>
        </p:nvSpPr>
        <p:spPr>
          <a:xfrm>
            <a:off x="15039584" y="8053610"/>
            <a:ext cx="3072622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dirty="0">
                <a:ln>
                  <a:solidFill>
                    <a:sysClr val="windowText" lastClr="000000"/>
                  </a:solidFill>
                </a:ln>
                <a:solidFill>
                  <a:srgbClr val="93CDDD"/>
                </a:solidFill>
                <a:cs typeface="Arial"/>
              </a:rPr>
              <a:t>Convert to text</a:t>
            </a:r>
            <a:endParaRPr sz="3200" dirty="0">
              <a:ln>
                <a:solidFill>
                  <a:sysClr val="windowText" lastClr="000000"/>
                </a:solidFill>
              </a:ln>
              <a:solidFill>
                <a:srgbClr val="93CDDD"/>
              </a:solidFill>
              <a:cs typeface="Arial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785B6CB-1A2B-4F69-8133-9C0A8628AD2F}"/>
              </a:ext>
            </a:extLst>
          </p:cNvPr>
          <p:cNvCxnSpPr>
            <a:cxnSpLocks/>
          </p:cNvCxnSpPr>
          <p:nvPr/>
        </p:nvCxnSpPr>
        <p:spPr>
          <a:xfrm>
            <a:off x="8147050" y="0"/>
            <a:ext cx="0" cy="10287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0142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6AD4CC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-3237" y="2"/>
            <a:ext cx="18291810" cy="10290810"/>
            <a:chOff x="-3237" y="2"/>
            <a:chExt cx="18291810" cy="10290810"/>
          </a:xfrm>
        </p:grpSpPr>
        <p:sp>
          <p:nvSpPr>
            <p:cNvPr id="4" name="object 4"/>
            <p:cNvSpPr/>
            <p:nvPr/>
          </p:nvSpPr>
          <p:spPr>
            <a:xfrm>
              <a:off x="13808109" y="5163622"/>
              <a:ext cx="4479925" cy="5123815"/>
            </a:xfrm>
            <a:custGeom>
              <a:avLst/>
              <a:gdLst/>
              <a:ahLst/>
              <a:cxnLst/>
              <a:rect l="l" t="t" r="r" b="b"/>
              <a:pathLst>
                <a:path w="4479925" h="5123815">
                  <a:moveTo>
                    <a:pt x="4379878" y="5123376"/>
                  </a:moveTo>
                  <a:lnTo>
                    <a:pt x="200627" y="5123376"/>
                  </a:lnTo>
                  <a:lnTo>
                    <a:pt x="189631" y="5103459"/>
                  </a:lnTo>
                  <a:lnTo>
                    <a:pt x="167334" y="5059541"/>
                  </a:lnTo>
                  <a:lnTo>
                    <a:pt x="146400" y="5014496"/>
                  </a:lnTo>
                  <a:lnTo>
                    <a:pt x="126862" y="4968319"/>
                  </a:lnTo>
                  <a:lnTo>
                    <a:pt x="108534" y="4920531"/>
                  </a:lnTo>
                  <a:lnTo>
                    <a:pt x="91746" y="4872492"/>
                  </a:lnTo>
                  <a:lnTo>
                    <a:pt x="76470" y="4824220"/>
                  </a:lnTo>
                  <a:lnTo>
                    <a:pt x="62679" y="4775732"/>
                  </a:lnTo>
                  <a:lnTo>
                    <a:pt x="50341" y="4727045"/>
                  </a:lnTo>
                  <a:lnTo>
                    <a:pt x="39430" y="4678177"/>
                  </a:lnTo>
                  <a:lnTo>
                    <a:pt x="29915" y="4629145"/>
                  </a:lnTo>
                  <a:lnTo>
                    <a:pt x="21768" y="4579967"/>
                  </a:lnTo>
                  <a:lnTo>
                    <a:pt x="14961" y="4530659"/>
                  </a:lnTo>
                  <a:lnTo>
                    <a:pt x="9463" y="4481240"/>
                  </a:lnTo>
                  <a:lnTo>
                    <a:pt x="5248" y="4431727"/>
                  </a:lnTo>
                  <a:lnTo>
                    <a:pt x="2284" y="4382136"/>
                  </a:lnTo>
                  <a:lnTo>
                    <a:pt x="544" y="4332486"/>
                  </a:lnTo>
                  <a:lnTo>
                    <a:pt x="0" y="4282794"/>
                  </a:lnTo>
                  <a:lnTo>
                    <a:pt x="620" y="4233077"/>
                  </a:lnTo>
                  <a:lnTo>
                    <a:pt x="2379" y="4183353"/>
                  </a:lnTo>
                  <a:lnTo>
                    <a:pt x="5245" y="4133638"/>
                  </a:lnTo>
                  <a:lnTo>
                    <a:pt x="9190" y="4083951"/>
                  </a:lnTo>
                  <a:lnTo>
                    <a:pt x="14186" y="4034308"/>
                  </a:lnTo>
                  <a:lnTo>
                    <a:pt x="20204" y="3984728"/>
                  </a:lnTo>
                  <a:lnTo>
                    <a:pt x="27214" y="3935227"/>
                  </a:lnTo>
                  <a:lnTo>
                    <a:pt x="35188" y="3885823"/>
                  </a:lnTo>
                  <a:lnTo>
                    <a:pt x="44097" y="3836533"/>
                  </a:lnTo>
                  <a:lnTo>
                    <a:pt x="53912" y="3787374"/>
                  </a:lnTo>
                  <a:lnTo>
                    <a:pt x="64605" y="3738365"/>
                  </a:lnTo>
                  <a:lnTo>
                    <a:pt x="76146" y="3689521"/>
                  </a:lnTo>
                  <a:lnTo>
                    <a:pt x="88506" y="3640862"/>
                  </a:lnTo>
                  <a:lnTo>
                    <a:pt x="101657" y="3592404"/>
                  </a:lnTo>
                  <a:lnTo>
                    <a:pt x="115569" y="3544164"/>
                  </a:lnTo>
                  <a:lnTo>
                    <a:pt x="130215" y="3496160"/>
                  </a:lnTo>
                  <a:lnTo>
                    <a:pt x="145565" y="3448409"/>
                  </a:lnTo>
                  <a:lnTo>
                    <a:pt x="161589" y="3400928"/>
                  </a:lnTo>
                  <a:lnTo>
                    <a:pt x="178260" y="3353736"/>
                  </a:lnTo>
                  <a:lnTo>
                    <a:pt x="195549" y="3306849"/>
                  </a:lnTo>
                  <a:lnTo>
                    <a:pt x="213426" y="3260285"/>
                  </a:lnTo>
                  <a:lnTo>
                    <a:pt x="231862" y="3214061"/>
                  </a:lnTo>
                  <a:lnTo>
                    <a:pt x="251107" y="3167308"/>
                  </a:lnTo>
                  <a:lnTo>
                    <a:pt x="270806" y="3120788"/>
                  </a:lnTo>
                  <a:lnTo>
                    <a:pt x="290937" y="3074487"/>
                  </a:lnTo>
                  <a:lnTo>
                    <a:pt x="311474" y="3028394"/>
                  </a:lnTo>
                  <a:lnTo>
                    <a:pt x="332393" y="2982497"/>
                  </a:lnTo>
                  <a:lnTo>
                    <a:pt x="353669" y="2936782"/>
                  </a:lnTo>
                  <a:lnTo>
                    <a:pt x="375279" y="2891239"/>
                  </a:lnTo>
                  <a:lnTo>
                    <a:pt x="397197" y="2845855"/>
                  </a:lnTo>
                  <a:lnTo>
                    <a:pt x="419400" y="2800617"/>
                  </a:lnTo>
                  <a:lnTo>
                    <a:pt x="441862" y="2755513"/>
                  </a:lnTo>
                  <a:lnTo>
                    <a:pt x="464560" y="2710532"/>
                  </a:lnTo>
                  <a:lnTo>
                    <a:pt x="487468" y="2665661"/>
                  </a:lnTo>
                  <a:lnTo>
                    <a:pt x="510563" y="2620887"/>
                  </a:lnTo>
                  <a:lnTo>
                    <a:pt x="533820" y="2576199"/>
                  </a:lnTo>
                  <a:lnTo>
                    <a:pt x="557215" y="2531584"/>
                  </a:lnTo>
                  <a:lnTo>
                    <a:pt x="580723" y="2487030"/>
                  </a:lnTo>
                  <a:lnTo>
                    <a:pt x="769925" y="2131333"/>
                  </a:lnTo>
                  <a:lnTo>
                    <a:pt x="793351" y="2086780"/>
                  </a:lnTo>
                  <a:lnTo>
                    <a:pt x="816647" y="2042165"/>
                  </a:lnTo>
                  <a:lnTo>
                    <a:pt x="839786" y="1997477"/>
                  </a:lnTo>
                  <a:lnTo>
                    <a:pt x="862745" y="1952703"/>
                  </a:lnTo>
                  <a:lnTo>
                    <a:pt x="885500" y="1907832"/>
                  </a:lnTo>
                  <a:lnTo>
                    <a:pt x="908025" y="1862850"/>
                  </a:lnTo>
                  <a:lnTo>
                    <a:pt x="930298" y="1817747"/>
                  </a:lnTo>
                  <a:lnTo>
                    <a:pt x="952292" y="1772509"/>
                  </a:lnTo>
                  <a:lnTo>
                    <a:pt x="973984" y="1727125"/>
                  </a:lnTo>
                  <a:lnTo>
                    <a:pt x="995349" y="1681581"/>
                  </a:lnTo>
                  <a:lnTo>
                    <a:pt x="1016363" y="1635867"/>
                  </a:lnTo>
                  <a:lnTo>
                    <a:pt x="1037001" y="1589970"/>
                  </a:lnTo>
                  <a:lnTo>
                    <a:pt x="1057240" y="1543877"/>
                  </a:lnTo>
                  <a:lnTo>
                    <a:pt x="1077053" y="1497576"/>
                  </a:lnTo>
                  <a:lnTo>
                    <a:pt x="1096418" y="1451056"/>
                  </a:lnTo>
                  <a:lnTo>
                    <a:pt x="1115310" y="1404303"/>
                  </a:lnTo>
                  <a:lnTo>
                    <a:pt x="1151861" y="1312544"/>
                  </a:lnTo>
                  <a:lnTo>
                    <a:pt x="1170229" y="1266694"/>
                  </a:lnTo>
                  <a:lnTo>
                    <a:pt x="1188780" y="1220934"/>
                  </a:lnTo>
                  <a:lnTo>
                    <a:pt x="1207603" y="1175315"/>
                  </a:lnTo>
                  <a:lnTo>
                    <a:pt x="1226791" y="1129890"/>
                  </a:lnTo>
                  <a:lnTo>
                    <a:pt x="1246433" y="1084711"/>
                  </a:lnTo>
                  <a:lnTo>
                    <a:pt x="1266620" y="1039829"/>
                  </a:lnTo>
                  <a:lnTo>
                    <a:pt x="1287443" y="995298"/>
                  </a:lnTo>
                  <a:lnTo>
                    <a:pt x="1308992" y="951169"/>
                  </a:lnTo>
                  <a:lnTo>
                    <a:pt x="1331359" y="907494"/>
                  </a:lnTo>
                  <a:lnTo>
                    <a:pt x="1354632" y="864325"/>
                  </a:lnTo>
                  <a:lnTo>
                    <a:pt x="1378905" y="821715"/>
                  </a:lnTo>
                  <a:lnTo>
                    <a:pt x="1404266" y="779716"/>
                  </a:lnTo>
                  <a:lnTo>
                    <a:pt x="1430807" y="738379"/>
                  </a:lnTo>
                  <a:lnTo>
                    <a:pt x="1458617" y="697758"/>
                  </a:lnTo>
                  <a:lnTo>
                    <a:pt x="1487789" y="657903"/>
                  </a:lnTo>
                  <a:lnTo>
                    <a:pt x="1518413" y="618868"/>
                  </a:lnTo>
                  <a:lnTo>
                    <a:pt x="1550057" y="580896"/>
                  </a:lnTo>
                  <a:lnTo>
                    <a:pt x="1582953" y="543912"/>
                  </a:lnTo>
                  <a:lnTo>
                    <a:pt x="1617052" y="507942"/>
                  </a:lnTo>
                  <a:lnTo>
                    <a:pt x="1652303" y="473013"/>
                  </a:lnTo>
                  <a:lnTo>
                    <a:pt x="1688657" y="439152"/>
                  </a:lnTo>
                  <a:lnTo>
                    <a:pt x="1726065" y="406384"/>
                  </a:lnTo>
                  <a:lnTo>
                    <a:pt x="1764477" y="374737"/>
                  </a:lnTo>
                  <a:lnTo>
                    <a:pt x="1803843" y="344238"/>
                  </a:lnTo>
                  <a:lnTo>
                    <a:pt x="1844115" y="314911"/>
                  </a:lnTo>
                  <a:lnTo>
                    <a:pt x="1885243" y="286785"/>
                  </a:lnTo>
                  <a:lnTo>
                    <a:pt x="1927176" y="259885"/>
                  </a:lnTo>
                  <a:lnTo>
                    <a:pt x="1969867" y="234238"/>
                  </a:lnTo>
                  <a:lnTo>
                    <a:pt x="2013264" y="209871"/>
                  </a:lnTo>
                  <a:lnTo>
                    <a:pt x="2057320" y="186810"/>
                  </a:lnTo>
                  <a:lnTo>
                    <a:pt x="2101983" y="165081"/>
                  </a:lnTo>
                  <a:lnTo>
                    <a:pt x="2147205" y="144712"/>
                  </a:lnTo>
                  <a:lnTo>
                    <a:pt x="2192287" y="125656"/>
                  </a:lnTo>
                  <a:lnTo>
                    <a:pt x="2237897" y="107864"/>
                  </a:lnTo>
                  <a:lnTo>
                    <a:pt x="2283994" y="91355"/>
                  </a:lnTo>
                  <a:lnTo>
                    <a:pt x="2330540" y="76148"/>
                  </a:lnTo>
                  <a:lnTo>
                    <a:pt x="2377496" y="62264"/>
                  </a:lnTo>
                  <a:lnTo>
                    <a:pt x="2424824" y="49721"/>
                  </a:lnTo>
                  <a:lnTo>
                    <a:pt x="2472484" y="38538"/>
                  </a:lnTo>
                  <a:lnTo>
                    <a:pt x="2520437" y="28736"/>
                  </a:lnTo>
                  <a:lnTo>
                    <a:pt x="2568645" y="20334"/>
                  </a:lnTo>
                  <a:lnTo>
                    <a:pt x="2617069" y="13351"/>
                  </a:lnTo>
                  <a:lnTo>
                    <a:pt x="2665670" y="7807"/>
                  </a:lnTo>
                  <a:lnTo>
                    <a:pt x="2714408" y="3720"/>
                  </a:lnTo>
                  <a:lnTo>
                    <a:pt x="2763245" y="1111"/>
                  </a:lnTo>
                  <a:lnTo>
                    <a:pt x="2812143" y="0"/>
                  </a:lnTo>
                  <a:lnTo>
                    <a:pt x="2861062" y="404"/>
                  </a:lnTo>
                  <a:lnTo>
                    <a:pt x="2909963" y="2344"/>
                  </a:lnTo>
                  <a:lnTo>
                    <a:pt x="2959089" y="6099"/>
                  </a:lnTo>
                  <a:lnTo>
                    <a:pt x="3008223" y="11857"/>
                  </a:lnTo>
                  <a:lnTo>
                    <a:pt x="3057319" y="19499"/>
                  </a:lnTo>
                  <a:lnTo>
                    <a:pt x="3106328" y="28906"/>
                  </a:lnTo>
                  <a:lnTo>
                    <a:pt x="3155203" y="39961"/>
                  </a:lnTo>
                  <a:lnTo>
                    <a:pt x="3203896" y="52544"/>
                  </a:lnTo>
                  <a:lnTo>
                    <a:pt x="3252359" y="66537"/>
                  </a:lnTo>
                  <a:lnTo>
                    <a:pt x="3300544" y="81823"/>
                  </a:lnTo>
                  <a:lnTo>
                    <a:pt x="3348404" y="98282"/>
                  </a:lnTo>
                  <a:lnTo>
                    <a:pt x="3395891" y="115796"/>
                  </a:lnTo>
                  <a:lnTo>
                    <a:pt x="3442958" y="134246"/>
                  </a:lnTo>
                  <a:lnTo>
                    <a:pt x="3489555" y="153515"/>
                  </a:lnTo>
                  <a:lnTo>
                    <a:pt x="3535637" y="173484"/>
                  </a:lnTo>
                  <a:lnTo>
                    <a:pt x="3581154" y="194035"/>
                  </a:lnTo>
                  <a:lnTo>
                    <a:pt x="3626060" y="215048"/>
                  </a:lnTo>
                  <a:lnTo>
                    <a:pt x="3670307" y="236406"/>
                  </a:lnTo>
                  <a:lnTo>
                    <a:pt x="3715435" y="258856"/>
                  </a:lnTo>
                  <a:lnTo>
                    <a:pt x="3760079" y="282080"/>
                  </a:lnTo>
                  <a:lnTo>
                    <a:pt x="3804243" y="306063"/>
                  </a:lnTo>
                  <a:lnTo>
                    <a:pt x="3847930" y="330787"/>
                  </a:lnTo>
                  <a:lnTo>
                    <a:pt x="3891144" y="356236"/>
                  </a:lnTo>
                  <a:lnTo>
                    <a:pt x="3933889" y="382392"/>
                  </a:lnTo>
                  <a:lnTo>
                    <a:pt x="3976169" y="409240"/>
                  </a:lnTo>
                  <a:lnTo>
                    <a:pt x="4017987" y="436761"/>
                  </a:lnTo>
                  <a:lnTo>
                    <a:pt x="4059347" y="464941"/>
                  </a:lnTo>
                  <a:lnTo>
                    <a:pt x="4100253" y="493761"/>
                  </a:lnTo>
                  <a:lnTo>
                    <a:pt x="4140708" y="523204"/>
                  </a:lnTo>
                  <a:lnTo>
                    <a:pt x="4180717" y="553255"/>
                  </a:lnTo>
                  <a:lnTo>
                    <a:pt x="4220283" y="583896"/>
                  </a:lnTo>
                  <a:lnTo>
                    <a:pt x="4259410" y="615111"/>
                  </a:lnTo>
                  <a:lnTo>
                    <a:pt x="4298102" y="646882"/>
                  </a:lnTo>
                  <a:lnTo>
                    <a:pt x="4336362" y="679194"/>
                  </a:lnTo>
                  <a:lnTo>
                    <a:pt x="4374194" y="712028"/>
                  </a:lnTo>
                  <a:lnTo>
                    <a:pt x="4411602" y="745369"/>
                  </a:lnTo>
                  <a:lnTo>
                    <a:pt x="4448590" y="779199"/>
                  </a:lnTo>
                  <a:lnTo>
                    <a:pt x="4479889" y="808556"/>
                  </a:lnTo>
                  <a:lnTo>
                    <a:pt x="4479889" y="5062459"/>
                  </a:lnTo>
                  <a:lnTo>
                    <a:pt x="4379878" y="5123376"/>
                  </a:lnTo>
                  <a:close/>
                </a:path>
              </a:pathLst>
            </a:custGeom>
            <a:solidFill>
              <a:srgbClr val="04335C">
                <a:alpha val="97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480882" y="2"/>
              <a:ext cx="7807116" cy="866786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-3225" y="2805"/>
              <a:ext cx="12262485" cy="10287635"/>
            </a:xfrm>
            <a:custGeom>
              <a:avLst/>
              <a:gdLst/>
              <a:ahLst/>
              <a:cxnLst/>
              <a:rect l="l" t="t" r="r" b="b"/>
              <a:pathLst>
                <a:path w="12262485" h="10287635">
                  <a:moveTo>
                    <a:pt x="12261939" y="4323143"/>
                  </a:moveTo>
                  <a:lnTo>
                    <a:pt x="12261507" y="4275620"/>
                  </a:lnTo>
                  <a:lnTo>
                    <a:pt x="12260605" y="4227754"/>
                  </a:lnTo>
                  <a:lnTo>
                    <a:pt x="12259247" y="4179557"/>
                  </a:lnTo>
                  <a:lnTo>
                    <a:pt x="12257430" y="4131018"/>
                  </a:lnTo>
                  <a:lnTo>
                    <a:pt x="12255157" y="4082148"/>
                  </a:lnTo>
                  <a:lnTo>
                    <a:pt x="12244946" y="4043197"/>
                  </a:lnTo>
                  <a:lnTo>
                    <a:pt x="12241784" y="3993680"/>
                  </a:lnTo>
                  <a:lnTo>
                    <a:pt x="12238203" y="3943858"/>
                  </a:lnTo>
                  <a:lnTo>
                    <a:pt x="12234202" y="3893718"/>
                  </a:lnTo>
                  <a:lnTo>
                    <a:pt x="12229770" y="3843274"/>
                  </a:lnTo>
                  <a:lnTo>
                    <a:pt x="12217438" y="3802773"/>
                  </a:lnTo>
                  <a:lnTo>
                    <a:pt x="12212193" y="3751732"/>
                  </a:lnTo>
                  <a:lnTo>
                    <a:pt x="12199049" y="3710648"/>
                  </a:lnTo>
                  <a:lnTo>
                    <a:pt x="12193016" y="3659022"/>
                  </a:lnTo>
                  <a:lnTo>
                    <a:pt x="12186603" y="3607117"/>
                  </a:lnTo>
                  <a:lnTo>
                    <a:pt x="12157634" y="3522980"/>
                  </a:lnTo>
                  <a:lnTo>
                    <a:pt x="12150103" y="3470262"/>
                  </a:lnTo>
                  <a:lnTo>
                    <a:pt x="12118962" y="3384537"/>
                  </a:lnTo>
                  <a:lnTo>
                    <a:pt x="12110364" y="3331045"/>
                  </a:lnTo>
                  <a:lnTo>
                    <a:pt x="12060072" y="3199828"/>
                  </a:lnTo>
                  <a:lnTo>
                    <a:pt x="12006898" y="3066516"/>
                  </a:lnTo>
                  <a:lnTo>
                    <a:pt x="11951018" y="2931223"/>
                  </a:lnTo>
                  <a:lnTo>
                    <a:pt x="11912359" y="2839986"/>
                  </a:lnTo>
                  <a:lnTo>
                    <a:pt x="11885117" y="2804325"/>
                  </a:lnTo>
                  <a:lnTo>
                    <a:pt x="11844858" y="2711920"/>
                  </a:lnTo>
                  <a:lnTo>
                    <a:pt x="11816855" y="2675699"/>
                  </a:lnTo>
                  <a:lnTo>
                    <a:pt x="11775123" y="2582227"/>
                  </a:lnTo>
                  <a:lnTo>
                    <a:pt x="11717477" y="2508580"/>
                  </a:lnTo>
                  <a:lnTo>
                    <a:pt x="11695836" y="2461272"/>
                  </a:lnTo>
                  <a:lnTo>
                    <a:pt x="11666474" y="2424061"/>
                  </a:lnTo>
                  <a:lnTo>
                    <a:pt x="11644414" y="2376449"/>
                  </a:lnTo>
                  <a:lnTo>
                    <a:pt x="11554574" y="2263521"/>
                  </a:lnTo>
                  <a:lnTo>
                    <a:pt x="11531765" y="2215362"/>
                  </a:lnTo>
                  <a:lnTo>
                    <a:pt x="11283734" y="1908009"/>
                  </a:lnTo>
                  <a:lnTo>
                    <a:pt x="10336098" y="1214729"/>
                  </a:lnTo>
                  <a:lnTo>
                    <a:pt x="11244631" y="1879396"/>
                  </a:lnTo>
                  <a:lnTo>
                    <a:pt x="11148543" y="1761896"/>
                  </a:lnTo>
                  <a:lnTo>
                    <a:pt x="11108461" y="1732572"/>
                  </a:lnTo>
                  <a:lnTo>
                    <a:pt x="11043222" y="1653374"/>
                  </a:lnTo>
                  <a:lnTo>
                    <a:pt x="10130244" y="985443"/>
                  </a:lnTo>
                  <a:lnTo>
                    <a:pt x="11003064" y="1623987"/>
                  </a:lnTo>
                  <a:lnTo>
                    <a:pt x="10970374" y="1584337"/>
                  </a:lnTo>
                  <a:lnTo>
                    <a:pt x="10930166" y="1554924"/>
                  </a:lnTo>
                  <a:lnTo>
                    <a:pt x="10897438" y="1515237"/>
                  </a:lnTo>
                  <a:lnTo>
                    <a:pt x="10816908" y="1456321"/>
                  </a:lnTo>
                  <a:lnTo>
                    <a:pt x="10784129" y="1416608"/>
                  </a:lnTo>
                  <a:lnTo>
                    <a:pt x="10703509" y="1357630"/>
                  </a:lnTo>
                  <a:lnTo>
                    <a:pt x="10670680" y="1317879"/>
                  </a:lnTo>
                  <a:lnTo>
                    <a:pt x="10105834" y="904621"/>
                  </a:lnTo>
                  <a:lnTo>
                    <a:pt x="10058044" y="885405"/>
                  </a:lnTo>
                  <a:lnTo>
                    <a:pt x="9977476" y="826452"/>
                  </a:lnTo>
                  <a:lnTo>
                    <a:pt x="9929749" y="807275"/>
                  </a:lnTo>
                  <a:lnTo>
                    <a:pt x="9849294" y="748411"/>
                  </a:lnTo>
                  <a:lnTo>
                    <a:pt x="9801606" y="729259"/>
                  </a:lnTo>
                  <a:lnTo>
                    <a:pt x="10437177" y="1194269"/>
                  </a:lnTo>
                  <a:lnTo>
                    <a:pt x="9761449" y="699884"/>
                  </a:lnTo>
                  <a:lnTo>
                    <a:pt x="9713811" y="680783"/>
                  </a:lnTo>
                  <a:lnTo>
                    <a:pt x="9673717" y="651433"/>
                  </a:lnTo>
                  <a:lnTo>
                    <a:pt x="9626143" y="632358"/>
                  </a:lnTo>
                  <a:lnTo>
                    <a:pt x="9586100" y="603059"/>
                  </a:lnTo>
                  <a:lnTo>
                    <a:pt x="9491116" y="565048"/>
                  </a:lnTo>
                  <a:lnTo>
                    <a:pt x="9451175" y="535825"/>
                  </a:lnTo>
                  <a:lnTo>
                    <a:pt x="9356433" y="497992"/>
                  </a:lnTo>
                  <a:lnTo>
                    <a:pt x="9316606" y="468845"/>
                  </a:lnTo>
                  <a:lnTo>
                    <a:pt x="9174924" y="412407"/>
                  </a:lnTo>
                  <a:lnTo>
                    <a:pt x="9135300" y="383413"/>
                  </a:lnTo>
                  <a:lnTo>
                    <a:pt x="8527758" y="143510"/>
                  </a:lnTo>
                  <a:lnTo>
                    <a:pt x="8473986" y="135636"/>
                  </a:lnTo>
                  <a:lnTo>
                    <a:pt x="8289633" y="63703"/>
                  </a:lnTo>
                  <a:lnTo>
                    <a:pt x="8236242" y="56108"/>
                  </a:lnTo>
                  <a:lnTo>
                    <a:pt x="8144700" y="20612"/>
                  </a:lnTo>
                  <a:lnTo>
                    <a:pt x="8091564" y="13208"/>
                  </a:lnTo>
                  <a:lnTo>
                    <a:pt x="8073504" y="0"/>
                  </a:lnTo>
                  <a:lnTo>
                    <a:pt x="1605673" y="4622"/>
                  </a:lnTo>
                  <a:lnTo>
                    <a:pt x="1570075" y="25793"/>
                  </a:lnTo>
                  <a:lnTo>
                    <a:pt x="1526768" y="57048"/>
                  </a:lnTo>
                  <a:lnTo>
                    <a:pt x="1483969" y="88684"/>
                  </a:lnTo>
                  <a:lnTo>
                    <a:pt x="1449184" y="110439"/>
                  </a:lnTo>
                  <a:lnTo>
                    <a:pt x="1407401" y="142811"/>
                  </a:lnTo>
                  <a:lnTo>
                    <a:pt x="1366126" y="175552"/>
                  </a:lnTo>
                  <a:lnTo>
                    <a:pt x="1325346" y="208673"/>
                  </a:lnTo>
                  <a:lnTo>
                    <a:pt x="1292580" y="231902"/>
                  </a:lnTo>
                  <a:lnTo>
                    <a:pt x="1252804" y="265747"/>
                  </a:lnTo>
                  <a:lnTo>
                    <a:pt x="1213535" y="299961"/>
                  </a:lnTo>
                  <a:lnTo>
                    <a:pt x="1174762" y="334543"/>
                  </a:lnTo>
                  <a:lnTo>
                    <a:pt x="1136484" y="369481"/>
                  </a:lnTo>
                  <a:lnTo>
                    <a:pt x="1098702" y="404787"/>
                  </a:lnTo>
                  <a:lnTo>
                    <a:pt x="1068920" y="430199"/>
                  </a:lnTo>
                  <a:lnTo>
                    <a:pt x="1032116" y="466217"/>
                  </a:lnTo>
                  <a:lnTo>
                    <a:pt x="995807" y="502602"/>
                  </a:lnTo>
                  <a:lnTo>
                    <a:pt x="959980" y="539330"/>
                  </a:lnTo>
                  <a:lnTo>
                    <a:pt x="924648" y="576427"/>
                  </a:lnTo>
                  <a:lnTo>
                    <a:pt x="889787" y="613867"/>
                  </a:lnTo>
                  <a:lnTo>
                    <a:pt x="855421" y="651662"/>
                  </a:lnTo>
                  <a:lnTo>
                    <a:pt x="821524" y="689813"/>
                  </a:lnTo>
                  <a:lnTo>
                    <a:pt x="788111" y="728306"/>
                  </a:lnTo>
                  <a:lnTo>
                    <a:pt x="762673" y="756907"/>
                  </a:lnTo>
                  <a:lnTo>
                    <a:pt x="730211" y="796099"/>
                  </a:lnTo>
                  <a:lnTo>
                    <a:pt x="698233" y="835647"/>
                  </a:lnTo>
                  <a:lnTo>
                    <a:pt x="666711" y="875538"/>
                  </a:lnTo>
                  <a:lnTo>
                    <a:pt x="635673" y="915758"/>
                  </a:lnTo>
                  <a:lnTo>
                    <a:pt x="605091" y="956335"/>
                  </a:lnTo>
                  <a:lnTo>
                    <a:pt x="575005" y="997280"/>
                  </a:lnTo>
                  <a:lnTo>
                    <a:pt x="545465" y="1038593"/>
                  </a:lnTo>
                  <a:lnTo>
                    <a:pt x="516432" y="1080300"/>
                  </a:lnTo>
                  <a:lnTo>
                    <a:pt x="487895" y="1122375"/>
                  </a:lnTo>
                  <a:lnTo>
                    <a:pt x="459854" y="1164805"/>
                  </a:lnTo>
                  <a:lnTo>
                    <a:pt x="432295" y="1207579"/>
                  </a:lnTo>
                  <a:lnTo>
                    <a:pt x="405180" y="1250683"/>
                  </a:lnTo>
                  <a:lnTo>
                    <a:pt x="378510" y="1294117"/>
                  </a:lnTo>
                  <a:lnTo>
                    <a:pt x="352272" y="1337868"/>
                  </a:lnTo>
                  <a:lnTo>
                    <a:pt x="326453" y="1381925"/>
                  </a:lnTo>
                  <a:lnTo>
                    <a:pt x="301028" y="1426260"/>
                  </a:lnTo>
                  <a:lnTo>
                    <a:pt x="275983" y="1470888"/>
                  </a:lnTo>
                  <a:lnTo>
                    <a:pt x="251307" y="1515770"/>
                  </a:lnTo>
                  <a:lnTo>
                    <a:pt x="234492" y="1550682"/>
                  </a:lnTo>
                  <a:lnTo>
                    <a:pt x="210502" y="1596072"/>
                  </a:lnTo>
                  <a:lnTo>
                    <a:pt x="186855" y="1641716"/>
                  </a:lnTo>
                  <a:lnTo>
                    <a:pt x="163499" y="1687576"/>
                  </a:lnTo>
                  <a:lnTo>
                    <a:pt x="141300" y="1734273"/>
                  </a:lnTo>
                  <a:lnTo>
                    <a:pt x="119481" y="1781263"/>
                  </a:lnTo>
                  <a:lnTo>
                    <a:pt x="98031" y="1828507"/>
                  </a:lnTo>
                  <a:lnTo>
                    <a:pt x="84467" y="1865795"/>
                  </a:lnTo>
                  <a:lnTo>
                    <a:pt x="63754" y="1913585"/>
                  </a:lnTo>
                  <a:lnTo>
                    <a:pt x="43408" y="1961642"/>
                  </a:lnTo>
                  <a:lnTo>
                    <a:pt x="23431" y="2009965"/>
                  </a:lnTo>
                  <a:lnTo>
                    <a:pt x="3797" y="2058555"/>
                  </a:lnTo>
                  <a:lnTo>
                    <a:pt x="0" y="2071497"/>
                  </a:lnTo>
                  <a:lnTo>
                    <a:pt x="2184" y="7690815"/>
                  </a:lnTo>
                  <a:lnTo>
                    <a:pt x="3225" y="7694282"/>
                  </a:lnTo>
                  <a:lnTo>
                    <a:pt x="3225" y="10284193"/>
                  </a:lnTo>
                  <a:lnTo>
                    <a:pt x="1890750" y="10284193"/>
                  </a:lnTo>
                  <a:lnTo>
                    <a:pt x="1894306" y="10286784"/>
                  </a:lnTo>
                  <a:lnTo>
                    <a:pt x="5293652" y="10287483"/>
                  </a:lnTo>
                  <a:lnTo>
                    <a:pt x="5307177" y="10281641"/>
                  </a:lnTo>
                  <a:lnTo>
                    <a:pt x="5354485" y="10253307"/>
                  </a:lnTo>
                  <a:lnTo>
                    <a:pt x="5394007" y="10235006"/>
                  </a:lnTo>
                  <a:lnTo>
                    <a:pt x="5440756" y="10206279"/>
                  </a:lnTo>
                  <a:lnTo>
                    <a:pt x="5479770" y="10187610"/>
                  </a:lnTo>
                  <a:lnTo>
                    <a:pt x="5526062" y="10158527"/>
                  </a:lnTo>
                  <a:lnTo>
                    <a:pt x="5564632" y="10139540"/>
                  </a:lnTo>
                  <a:lnTo>
                    <a:pt x="5610517" y="10110165"/>
                  </a:lnTo>
                  <a:lnTo>
                    <a:pt x="5656224" y="10080663"/>
                  </a:lnTo>
                  <a:lnTo>
                    <a:pt x="5694273" y="10061296"/>
                  </a:lnTo>
                  <a:lnTo>
                    <a:pt x="5739689" y="10031565"/>
                  </a:lnTo>
                  <a:lnTo>
                    <a:pt x="5784977" y="10001758"/>
                  </a:lnTo>
                  <a:lnTo>
                    <a:pt x="5822658" y="9982124"/>
                  </a:lnTo>
                  <a:lnTo>
                    <a:pt x="5867755" y="9952177"/>
                  </a:lnTo>
                  <a:lnTo>
                    <a:pt x="5912777" y="9922167"/>
                  </a:lnTo>
                  <a:lnTo>
                    <a:pt x="5950255" y="9902380"/>
                  </a:lnTo>
                  <a:lnTo>
                    <a:pt x="6077547" y="9822409"/>
                  </a:lnTo>
                  <a:lnTo>
                    <a:pt x="6122479" y="9792348"/>
                  </a:lnTo>
                  <a:lnTo>
                    <a:pt x="6167679" y="9762465"/>
                  </a:lnTo>
                  <a:lnTo>
                    <a:pt x="6205550" y="9742970"/>
                  </a:lnTo>
                  <a:lnTo>
                    <a:pt x="6251118" y="9713354"/>
                  </a:lnTo>
                  <a:lnTo>
                    <a:pt x="6296863" y="9683877"/>
                  </a:lnTo>
                  <a:lnTo>
                    <a:pt x="6335281" y="9664776"/>
                  </a:lnTo>
                  <a:lnTo>
                    <a:pt x="6381382" y="9635553"/>
                  </a:lnTo>
                  <a:lnTo>
                    <a:pt x="6427635" y="9606458"/>
                  </a:lnTo>
                  <a:lnTo>
                    <a:pt x="6466560" y="9587725"/>
                  </a:lnTo>
                  <a:lnTo>
                    <a:pt x="6513131" y="9558858"/>
                  </a:lnTo>
                  <a:lnTo>
                    <a:pt x="6559867" y="9530105"/>
                  </a:lnTo>
                  <a:lnTo>
                    <a:pt x="6599250" y="9511703"/>
                  </a:lnTo>
                  <a:lnTo>
                    <a:pt x="6646265" y="9483166"/>
                  </a:lnTo>
                  <a:lnTo>
                    <a:pt x="6685928" y="9464967"/>
                  </a:lnTo>
                  <a:lnTo>
                    <a:pt x="6733222" y="9436633"/>
                  </a:lnTo>
                  <a:lnTo>
                    <a:pt x="6780657" y="9408389"/>
                  </a:lnTo>
                  <a:lnTo>
                    <a:pt x="6820700" y="9390482"/>
                  </a:lnTo>
                  <a:lnTo>
                    <a:pt x="6868376" y="9362415"/>
                  </a:lnTo>
                  <a:lnTo>
                    <a:pt x="6908673" y="9344685"/>
                  </a:lnTo>
                  <a:lnTo>
                    <a:pt x="6956565" y="9316783"/>
                  </a:lnTo>
                  <a:lnTo>
                    <a:pt x="6997078" y="9299207"/>
                  </a:lnTo>
                  <a:lnTo>
                    <a:pt x="7045185" y="9271457"/>
                  </a:lnTo>
                  <a:lnTo>
                    <a:pt x="7093394" y="9243784"/>
                  </a:lnTo>
                  <a:lnTo>
                    <a:pt x="7134199" y="9226436"/>
                  </a:lnTo>
                  <a:lnTo>
                    <a:pt x="7182586" y="9198889"/>
                  </a:lnTo>
                  <a:lnTo>
                    <a:pt x="7223557" y="9181655"/>
                  </a:lnTo>
                  <a:lnTo>
                    <a:pt x="7272109" y="9154236"/>
                  </a:lnTo>
                  <a:lnTo>
                    <a:pt x="7313231" y="9137117"/>
                  </a:lnTo>
                  <a:lnTo>
                    <a:pt x="7361936" y="9109799"/>
                  </a:lnTo>
                  <a:lnTo>
                    <a:pt x="7403198" y="9092781"/>
                  </a:lnTo>
                  <a:lnTo>
                    <a:pt x="7452017" y="9065552"/>
                  </a:lnTo>
                  <a:lnTo>
                    <a:pt x="7493406" y="9048623"/>
                  </a:lnTo>
                  <a:lnTo>
                    <a:pt x="7542339" y="9021470"/>
                  </a:lnTo>
                  <a:lnTo>
                    <a:pt x="7583818" y="9004617"/>
                  </a:lnTo>
                  <a:lnTo>
                    <a:pt x="7681900" y="8950490"/>
                  </a:lnTo>
                  <a:lnTo>
                    <a:pt x="7723492" y="8933713"/>
                  </a:lnTo>
                  <a:lnTo>
                    <a:pt x="7772616" y="8906700"/>
                  </a:lnTo>
                  <a:lnTo>
                    <a:pt x="7814259" y="8889962"/>
                  </a:lnTo>
                  <a:lnTo>
                    <a:pt x="7905102" y="8846274"/>
                  </a:lnTo>
                  <a:lnTo>
                    <a:pt x="8136077" y="8732012"/>
                  </a:lnTo>
                  <a:lnTo>
                    <a:pt x="8226907" y="8688311"/>
                  </a:lnTo>
                  <a:lnTo>
                    <a:pt x="8268538" y="8671560"/>
                  </a:lnTo>
                  <a:lnTo>
                    <a:pt x="8317649" y="8644547"/>
                  </a:lnTo>
                  <a:lnTo>
                    <a:pt x="8359229" y="8627758"/>
                  </a:lnTo>
                  <a:lnTo>
                    <a:pt x="8408276" y="8600694"/>
                  </a:lnTo>
                  <a:lnTo>
                    <a:pt x="8449780" y="8583854"/>
                  </a:lnTo>
                  <a:lnTo>
                    <a:pt x="8498738" y="8556727"/>
                  </a:lnTo>
                  <a:lnTo>
                    <a:pt x="8540140" y="8539810"/>
                  </a:lnTo>
                  <a:lnTo>
                    <a:pt x="8588997" y="8512607"/>
                  </a:lnTo>
                  <a:lnTo>
                    <a:pt x="8630298" y="8495614"/>
                  </a:lnTo>
                  <a:lnTo>
                    <a:pt x="8679028" y="8468322"/>
                  </a:lnTo>
                  <a:lnTo>
                    <a:pt x="8720201" y="8451240"/>
                  </a:lnTo>
                  <a:lnTo>
                    <a:pt x="8817305" y="8396389"/>
                  </a:lnTo>
                  <a:lnTo>
                    <a:pt x="8858237" y="8379130"/>
                  </a:lnTo>
                  <a:lnTo>
                    <a:pt x="8906586" y="8351558"/>
                  </a:lnTo>
                  <a:lnTo>
                    <a:pt x="8947353" y="8334172"/>
                  </a:lnTo>
                  <a:lnTo>
                    <a:pt x="8995512" y="8306460"/>
                  </a:lnTo>
                  <a:lnTo>
                    <a:pt x="9036075" y="8288934"/>
                  </a:lnTo>
                  <a:lnTo>
                    <a:pt x="9084031" y="8261070"/>
                  </a:lnTo>
                  <a:lnTo>
                    <a:pt x="9131884" y="8233143"/>
                  </a:lnTo>
                  <a:lnTo>
                    <a:pt x="9172118" y="8215363"/>
                  </a:lnTo>
                  <a:lnTo>
                    <a:pt x="9219730" y="8187258"/>
                  </a:lnTo>
                  <a:lnTo>
                    <a:pt x="9259722" y="8169313"/>
                  </a:lnTo>
                  <a:lnTo>
                    <a:pt x="9307093" y="8141030"/>
                  </a:lnTo>
                  <a:lnTo>
                    <a:pt x="9354325" y="8112633"/>
                  </a:lnTo>
                  <a:lnTo>
                    <a:pt x="9393923" y="8094396"/>
                  </a:lnTo>
                  <a:lnTo>
                    <a:pt x="9440888" y="8065808"/>
                  </a:lnTo>
                  <a:lnTo>
                    <a:pt x="9480194" y="8047368"/>
                  </a:lnTo>
                  <a:lnTo>
                    <a:pt x="9526854" y="8018551"/>
                  </a:lnTo>
                  <a:lnTo>
                    <a:pt x="9573362" y="7989633"/>
                  </a:lnTo>
                  <a:lnTo>
                    <a:pt x="9612211" y="7970850"/>
                  </a:lnTo>
                  <a:lnTo>
                    <a:pt x="9658388" y="7941691"/>
                  </a:lnTo>
                  <a:lnTo>
                    <a:pt x="9704400" y="7912417"/>
                  </a:lnTo>
                  <a:lnTo>
                    <a:pt x="9742741" y="7893253"/>
                  </a:lnTo>
                  <a:lnTo>
                    <a:pt x="9788411" y="7863713"/>
                  </a:lnTo>
                  <a:lnTo>
                    <a:pt x="9833889" y="7834046"/>
                  </a:lnTo>
                  <a:lnTo>
                    <a:pt x="9871164" y="7814119"/>
                  </a:lnTo>
                  <a:lnTo>
                    <a:pt x="9915741" y="7783779"/>
                  </a:lnTo>
                  <a:lnTo>
                    <a:pt x="9960115" y="7753299"/>
                  </a:lnTo>
                  <a:lnTo>
                    <a:pt x="9996767" y="7732903"/>
                  </a:lnTo>
                  <a:lnTo>
                    <a:pt x="10040696" y="7702105"/>
                  </a:lnTo>
                  <a:lnTo>
                    <a:pt x="10084397" y="7671130"/>
                  </a:lnTo>
                  <a:lnTo>
                    <a:pt x="10120376" y="7650239"/>
                  </a:lnTo>
                  <a:lnTo>
                    <a:pt x="10163607" y="7618933"/>
                  </a:lnTo>
                  <a:lnTo>
                    <a:pt x="10206609" y="7587437"/>
                  </a:lnTo>
                  <a:lnTo>
                    <a:pt x="10241851" y="7566025"/>
                  </a:lnTo>
                  <a:lnTo>
                    <a:pt x="10284346" y="7534173"/>
                  </a:lnTo>
                  <a:lnTo>
                    <a:pt x="10326586" y="7502131"/>
                  </a:lnTo>
                  <a:lnTo>
                    <a:pt x="10361066" y="7480147"/>
                  </a:lnTo>
                  <a:lnTo>
                    <a:pt x="10402786" y="7447724"/>
                  </a:lnTo>
                  <a:lnTo>
                    <a:pt x="10444226" y="7415098"/>
                  </a:lnTo>
                  <a:lnTo>
                    <a:pt x="10485387" y="7382269"/>
                  </a:lnTo>
                  <a:lnTo>
                    <a:pt x="10518762" y="7359472"/>
                  </a:lnTo>
                  <a:lnTo>
                    <a:pt x="10559352" y="7326223"/>
                  </a:lnTo>
                  <a:lnTo>
                    <a:pt x="10599649" y="7292772"/>
                  </a:lnTo>
                  <a:lnTo>
                    <a:pt x="10639654" y="7259091"/>
                  </a:lnTo>
                  <a:lnTo>
                    <a:pt x="10671848" y="7235431"/>
                  </a:lnTo>
                  <a:lnTo>
                    <a:pt x="10711244" y="7201306"/>
                  </a:lnTo>
                  <a:lnTo>
                    <a:pt x="10750309" y="7166953"/>
                  </a:lnTo>
                  <a:lnTo>
                    <a:pt x="10789069" y="7132371"/>
                  </a:lnTo>
                  <a:lnTo>
                    <a:pt x="10827499" y="7097535"/>
                  </a:lnTo>
                  <a:lnTo>
                    <a:pt x="10858106" y="7072719"/>
                  </a:lnTo>
                  <a:lnTo>
                    <a:pt x="10895876" y="7037413"/>
                  </a:lnTo>
                  <a:lnTo>
                    <a:pt x="10933303" y="7001853"/>
                  </a:lnTo>
                  <a:lnTo>
                    <a:pt x="10970400" y="6966039"/>
                  </a:lnTo>
                  <a:lnTo>
                    <a:pt x="11007128" y="6929971"/>
                  </a:lnTo>
                  <a:lnTo>
                    <a:pt x="11043514" y="6893649"/>
                  </a:lnTo>
                  <a:lnTo>
                    <a:pt x="11072038" y="6867309"/>
                  </a:lnTo>
                  <a:lnTo>
                    <a:pt x="11107687" y="6830454"/>
                  </a:lnTo>
                  <a:lnTo>
                    <a:pt x="11142980" y="6793319"/>
                  </a:lnTo>
                  <a:lnTo>
                    <a:pt x="11177892" y="6755917"/>
                  </a:lnTo>
                  <a:lnTo>
                    <a:pt x="11212424" y="6718236"/>
                  </a:lnTo>
                  <a:lnTo>
                    <a:pt x="11246561" y="6680276"/>
                  </a:lnTo>
                  <a:lnTo>
                    <a:pt x="11280318" y="6642024"/>
                  </a:lnTo>
                  <a:lnTo>
                    <a:pt x="11306175" y="6613741"/>
                  </a:lnTo>
                  <a:lnTo>
                    <a:pt x="11339132" y="6574904"/>
                  </a:lnTo>
                  <a:lnTo>
                    <a:pt x="11371682" y="6535775"/>
                  </a:lnTo>
                  <a:lnTo>
                    <a:pt x="11403825" y="6496342"/>
                  </a:lnTo>
                  <a:lnTo>
                    <a:pt x="11435550" y="6456604"/>
                  </a:lnTo>
                  <a:lnTo>
                    <a:pt x="11466855" y="6416561"/>
                  </a:lnTo>
                  <a:lnTo>
                    <a:pt x="11497729" y="6376213"/>
                  </a:lnTo>
                  <a:lnTo>
                    <a:pt x="11520665" y="6345783"/>
                  </a:lnTo>
                  <a:lnTo>
                    <a:pt x="11550675" y="6304788"/>
                  </a:lnTo>
                  <a:lnTo>
                    <a:pt x="11580228" y="6263475"/>
                  </a:lnTo>
                  <a:lnTo>
                    <a:pt x="11609349" y="6221831"/>
                  </a:lnTo>
                  <a:lnTo>
                    <a:pt x="11638013" y="6179858"/>
                  </a:lnTo>
                  <a:lnTo>
                    <a:pt x="11666220" y="6137554"/>
                  </a:lnTo>
                  <a:lnTo>
                    <a:pt x="11693957" y="6094908"/>
                  </a:lnTo>
                  <a:lnTo>
                    <a:pt x="11713731" y="6062154"/>
                  </a:lnTo>
                  <a:lnTo>
                    <a:pt x="11740528" y="6018822"/>
                  </a:lnTo>
                  <a:lnTo>
                    <a:pt x="11766855" y="5975134"/>
                  </a:lnTo>
                  <a:lnTo>
                    <a:pt x="11792687" y="5931090"/>
                  </a:lnTo>
                  <a:lnTo>
                    <a:pt x="11818036" y="5886704"/>
                  </a:lnTo>
                  <a:lnTo>
                    <a:pt x="11842890" y="5841936"/>
                  </a:lnTo>
                  <a:lnTo>
                    <a:pt x="11859755" y="5807062"/>
                  </a:lnTo>
                  <a:lnTo>
                    <a:pt x="11883606" y="5761571"/>
                  </a:lnTo>
                  <a:lnTo>
                    <a:pt x="11906949" y="5715698"/>
                  </a:lnTo>
                  <a:lnTo>
                    <a:pt x="11929770" y="5669458"/>
                  </a:lnTo>
                  <a:lnTo>
                    <a:pt x="11952084" y="5622836"/>
                  </a:lnTo>
                  <a:lnTo>
                    <a:pt x="11973865" y="5575833"/>
                  </a:lnTo>
                  <a:lnTo>
                    <a:pt x="11987619" y="5538686"/>
                  </a:lnTo>
                  <a:lnTo>
                    <a:pt x="12008333" y="5490896"/>
                  </a:lnTo>
                  <a:lnTo>
                    <a:pt x="12028513" y="5442712"/>
                  </a:lnTo>
                  <a:lnTo>
                    <a:pt x="12048147" y="5394134"/>
                  </a:lnTo>
                  <a:lnTo>
                    <a:pt x="12059730" y="5355399"/>
                  </a:lnTo>
                  <a:lnTo>
                    <a:pt x="12078246" y="5306009"/>
                  </a:lnTo>
                  <a:lnTo>
                    <a:pt x="12096217" y="5256212"/>
                  </a:lnTo>
                  <a:lnTo>
                    <a:pt x="12113616" y="5205996"/>
                  </a:lnTo>
                  <a:lnTo>
                    <a:pt x="12122950" y="5165610"/>
                  </a:lnTo>
                  <a:lnTo>
                    <a:pt x="12139193" y="5114556"/>
                  </a:lnTo>
                  <a:lnTo>
                    <a:pt x="12154865" y="5063083"/>
                  </a:lnTo>
                  <a:lnTo>
                    <a:pt x="12169953" y="5011166"/>
                  </a:lnTo>
                  <a:lnTo>
                    <a:pt x="12176785" y="4968964"/>
                  </a:lnTo>
                  <a:lnTo>
                    <a:pt x="12190552" y="4916094"/>
                  </a:lnTo>
                  <a:lnTo>
                    <a:pt x="12203773" y="4862830"/>
                  </a:lnTo>
                  <a:lnTo>
                    <a:pt x="12208955" y="4819396"/>
                  </a:lnTo>
                  <a:lnTo>
                    <a:pt x="12221083" y="4765332"/>
                  </a:lnTo>
                  <a:lnTo>
                    <a:pt x="12225172" y="4721123"/>
                  </a:lnTo>
                  <a:lnTo>
                    <a:pt x="12236234" y="4666272"/>
                  </a:lnTo>
                  <a:lnTo>
                    <a:pt x="12239282" y="4621288"/>
                  </a:lnTo>
                  <a:lnTo>
                    <a:pt x="12241809" y="4575937"/>
                  </a:lnTo>
                  <a:lnTo>
                    <a:pt x="12251334" y="4519955"/>
                  </a:lnTo>
                  <a:lnTo>
                    <a:pt x="12252846" y="4473854"/>
                  </a:lnTo>
                  <a:lnTo>
                    <a:pt x="12253862" y="4427385"/>
                  </a:lnTo>
                  <a:lnTo>
                    <a:pt x="12254395" y="4380573"/>
                  </a:lnTo>
                  <a:lnTo>
                    <a:pt x="12261939" y="4323143"/>
                  </a:lnTo>
                  <a:close/>
                </a:path>
              </a:pathLst>
            </a:custGeom>
            <a:solidFill>
              <a:srgbClr val="04335C">
                <a:alpha val="97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687799" y="8686799"/>
              <a:ext cx="571500" cy="571500"/>
            </a:xfrm>
            <a:custGeom>
              <a:avLst/>
              <a:gdLst/>
              <a:ahLst/>
              <a:cxnLst/>
              <a:rect l="l" t="t" r="r" b="b"/>
              <a:pathLst>
                <a:path w="571500" h="571500">
                  <a:moveTo>
                    <a:pt x="285750" y="571500"/>
                  </a:moveTo>
                  <a:lnTo>
                    <a:pt x="243821" y="568407"/>
                  </a:lnTo>
                  <a:lnTo>
                    <a:pt x="202801" y="559195"/>
                  </a:lnTo>
                  <a:lnTo>
                    <a:pt x="163576" y="544064"/>
                  </a:lnTo>
                  <a:lnTo>
                    <a:pt x="126995" y="523342"/>
                  </a:lnTo>
                  <a:lnTo>
                    <a:pt x="93851" y="497476"/>
                  </a:lnTo>
                  <a:lnTo>
                    <a:pt x="64862" y="467027"/>
                  </a:lnTo>
                  <a:lnTo>
                    <a:pt x="40653" y="432655"/>
                  </a:lnTo>
                  <a:lnTo>
                    <a:pt x="21751" y="395101"/>
                  </a:lnTo>
                  <a:lnTo>
                    <a:pt x="8563" y="355181"/>
                  </a:lnTo>
                  <a:lnTo>
                    <a:pt x="1375" y="313758"/>
                  </a:lnTo>
                  <a:lnTo>
                    <a:pt x="0" y="285750"/>
                  </a:lnTo>
                  <a:lnTo>
                    <a:pt x="85" y="278735"/>
                  </a:lnTo>
                  <a:lnTo>
                    <a:pt x="4206" y="236899"/>
                  </a:lnTo>
                  <a:lnTo>
                    <a:pt x="14422" y="196113"/>
                  </a:lnTo>
                  <a:lnTo>
                    <a:pt x="30510" y="157275"/>
                  </a:lnTo>
                  <a:lnTo>
                    <a:pt x="52126" y="121211"/>
                  </a:lnTo>
                  <a:lnTo>
                    <a:pt x="78794" y="88715"/>
                  </a:lnTo>
                  <a:lnTo>
                    <a:pt x="109949" y="60478"/>
                  </a:lnTo>
                  <a:lnTo>
                    <a:pt x="144902" y="37123"/>
                  </a:lnTo>
                  <a:lnTo>
                    <a:pt x="182912" y="19146"/>
                  </a:lnTo>
                  <a:lnTo>
                    <a:pt x="223139" y="6943"/>
                  </a:lnTo>
                  <a:lnTo>
                    <a:pt x="264731" y="773"/>
                  </a:lnTo>
                  <a:lnTo>
                    <a:pt x="285750" y="0"/>
                  </a:lnTo>
                  <a:lnTo>
                    <a:pt x="292764" y="85"/>
                  </a:lnTo>
                  <a:lnTo>
                    <a:pt x="334600" y="4206"/>
                  </a:lnTo>
                  <a:lnTo>
                    <a:pt x="375386" y="14422"/>
                  </a:lnTo>
                  <a:lnTo>
                    <a:pt x="414224" y="30510"/>
                  </a:lnTo>
                  <a:lnTo>
                    <a:pt x="450288" y="52126"/>
                  </a:lnTo>
                  <a:lnTo>
                    <a:pt x="482784" y="78794"/>
                  </a:lnTo>
                  <a:lnTo>
                    <a:pt x="511021" y="109949"/>
                  </a:lnTo>
                  <a:lnTo>
                    <a:pt x="534376" y="144902"/>
                  </a:lnTo>
                  <a:lnTo>
                    <a:pt x="552353" y="182912"/>
                  </a:lnTo>
                  <a:lnTo>
                    <a:pt x="564556" y="223139"/>
                  </a:lnTo>
                  <a:lnTo>
                    <a:pt x="570726" y="264731"/>
                  </a:lnTo>
                  <a:lnTo>
                    <a:pt x="571500" y="285750"/>
                  </a:lnTo>
                  <a:lnTo>
                    <a:pt x="571414" y="292764"/>
                  </a:lnTo>
                  <a:lnTo>
                    <a:pt x="567293" y="334600"/>
                  </a:lnTo>
                  <a:lnTo>
                    <a:pt x="557076" y="375386"/>
                  </a:lnTo>
                  <a:lnTo>
                    <a:pt x="540989" y="414224"/>
                  </a:lnTo>
                  <a:lnTo>
                    <a:pt x="519373" y="450288"/>
                  </a:lnTo>
                  <a:lnTo>
                    <a:pt x="492705" y="482784"/>
                  </a:lnTo>
                  <a:lnTo>
                    <a:pt x="461550" y="511021"/>
                  </a:lnTo>
                  <a:lnTo>
                    <a:pt x="426597" y="534376"/>
                  </a:lnTo>
                  <a:lnTo>
                    <a:pt x="388587" y="552353"/>
                  </a:lnTo>
                  <a:lnTo>
                    <a:pt x="348360" y="564556"/>
                  </a:lnTo>
                  <a:lnTo>
                    <a:pt x="306768" y="570726"/>
                  </a:lnTo>
                  <a:lnTo>
                    <a:pt x="285750" y="571500"/>
                  </a:lnTo>
                  <a:close/>
                </a:path>
              </a:pathLst>
            </a:custGeom>
            <a:solidFill>
              <a:srgbClr val="E2EC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600803" y="3127369"/>
              <a:ext cx="1428750" cy="1428750"/>
            </a:xfrm>
            <a:custGeom>
              <a:avLst/>
              <a:gdLst/>
              <a:ahLst/>
              <a:cxnLst/>
              <a:rect l="l" t="t" r="r" b="b"/>
              <a:pathLst>
                <a:path w="1428750" h="1428750">
                  <a:moveTo>
                    <a:pt x="714406" y="1428751"/>
                  </a:moveTo>
                  <a:lnTo>
                    <a:pt x="665478" y="1427104"/>
                  </a:lnTo>
                  <a:lnTo>
                    <a:pt x="617438" y="1422235"/>
                  </a:lnTo>
                  <a:lnTo>
                    <a:pt x="570391" y="1414249"/>
                  </a:lnTo>
                  <a:lnTo>
                    <a:pt x="524444" y="1403252"/>
                  </a:lnTo>
                  <a:lnTo>
                    <a:pt x="479703" y="1389351"/>
                  </a:lnTo>
                  <a:lnTo>
                    <a:pt x="436273" y="1372652"/>
                  </a:lnTo>
                  <a:lnTo>
                    <a:pt x="394262" y="1353259"/>
                  </a:lnTo>
                  <a:lnTo>
                    <a:pt x="353775" y="1331280"/>
                  </a:lnTo>
                  <a:lnTo>
                    <a:pt x="314919" y="1306821"/>
                  </a:lnTo>
                  <a:lnTo>
                    <a:pt x="277799" y="1279987"/>
                  </a:lnTo>
                  <a:lnTo>
                    <a:pt x="242523" y="1250884"/>
                  </a:lnTo>
                  <a:lnTo>
                    <a:pt x="209197" y="1219619"/>
                  </a:lnTo>
                  <a:lnTo>
                    <a:pt x="177926" y="1186298"/>
                  </a:lnTo>
                  <a:lnTo>
                    <a:pt x="148816" y="1151025"/>
                  </a:lnTo>
                  <a:lnTo>
                    <a:pt x="121975" y="1113909"/>
                  </a:lnTo>
                  <a:lnTo>
                    <a:pt x="97509" y="1075053"/>
                  </a:lnTo>
                  <a:lnTo>
                    <a:pt x="75523" y="1034566"/>
                  </a:lnTo>
                  <a:lnTo>
                    <a:pt x="56123" y="992551"/>
                  </a:lnTo>
                  <a:lnTo>
                    <a:pt x="39417" y="949116"/>
                  </a:lnTo>
                  <a:lnTo>
                    <a:pt x="25510" y="904367"/>
                  </a:lnTo>
                  <a:lnTo>
                    <a:pt x="14508" y="858409"/>
                  </a:lnTo>
                  <a:lnTo>
                    <a:pt x="6519" y="811349"/>
                  </a:lnTo>
                  <a:lnTo>
                    <a:pt x="1647" y="763292"/>
                  </a:lnTo>
                  <a:lnTo>
                    <a:pt x="0" y="714344"/>
                  </a:lnTo>
                  <a:lnTo>
                    <a:pt x="1647" y="665443"/>
                  </a:lnTo>
                  <a:lnTo>
                    <a:pt x="6519" y="617425"/>
                  </a:lnTo>
                  <a:lnTo>
                    <a:pt x="14508" y="570396"/>
                  </a:lnTo>
                  <a:lnTo>
                    <a:pt x="25510" y="524464"/>
                  </a:lnTo>
                  <a:lnTo>
                    <a:pt x="39417" y="479735"/>
                  </a:lnTo>
                  <a:lnTo>
                    <a:pt x="56123" y="436314"/>
                  </a:lnTo>
                  <a:lnTo>
                    <a:pt x="75522" y="394310"/>
                  </a:lnTo>
                  <a:lnTo>
                    <a:pt x="97508" y="353827"/>
                  </a:lnTo>
                  <a:lnTo>
                    <a:pt x="121974" y="314974"/>
                  </a:lnTo>
                  <a:lnTo>
                    <a:pt x="148814" y="277855"/>
                  </a:lnTo>
                  <a:lnTo>
                    <a:pt x="177923" y="242578"/>
                  </a:lnTo>
                  <a:lnTo>
                    <a:pt x="209193" y="209249"/>
                  </a:lnTo>
                  <a:lnTo>
                    <a:pt x="242519" y="177974"/>
                  </a:lnTo>
                  <a:lnTo>
                    <a:pt x="277794" y="148860"/>
                  </a:lnTo>
                  <a:lnTo>
                    <a:pt x="314912" y="122014"/>
                  </a:lnTo>
                  <a:lnTo>
                    <a:pt x="353766" y="97542"/>
                  </a:lnTo>
                  <a:lnTo>
                    <a:pt x="394252" y="75550"/>
                  </a:lnTo>
                  <a:lnTo>
                    <a:pt x="436261" y="56145"/>
                  </a:lnTo>
                  <a:lnTo>
                    <a:pt x="479688" y="39433"/>
                  </a:lnTo>
                  <a:lnTo>
                    <a:pt x="524428" y="25521"/>
                  </a:lnTo>
                  <a:lnTo>
                    <a:pt x="570372" y="14515"/>
                  </a:lnTo>
                  <a:lnTo>
                    <a:pt x="617416" y="6522"/>
                  </a:lnTo>
                  <a:lnTo>
                    <a:pt x="665453" y="1648"/>
                  </a:lnTo>
                  <a:lnTo>
                    <a:pt x="714377" y="0"/>
                  </a:lnTo>
                  <a:lnTo>
                    <a:pt x="763287" y="1648"/>
                  </a:lnTo>
                  <a:lnTo>
                    <a:pt x="811312" y="6522"/>
                  </a:lnTo>
                  <a:lnTo>
                    <a:pt x="858345" y="14515"/>
                  </a:lnTo>
                  <a:lnTo>
                    <a:pt x="904282" y="25521"/>
                  </a:lnTo>
                  <a:lnTo>
                    <a:pt x="949014" y="39433"/>
                  </a:lnTo>
                  <a:lnTo>
                    <a:pt x="992436" y="56145"/>
                  </a:lnTo>
                  <a:lnTo>
                    <a:pt x="1034442" y="75550"/>
                  </a:lnTo>
                  <a:lnTo>
                    <a:pt x="1074925" y="97542"/>
                  </a:lnTo>
                  <a:lnTo>
                    <a:pt x="1113778" y="122014"/>
                  </a:lnTo>
                  <a:lnTo>
                    <a:pt x="1150896" y="148860"/>
                  </a:lnTo>
                  <a:lnTo>
                    <a:pt x="1186172" y="177974"/>
                  </a:lnTo>
                  <a:lnTo>
                    <a:pt x="1219499" y="209249"/>
                  </a:lnTo>
                  <a:lnTo>
                    <a:pt x="1250771" y="242578"/>
                  </a:lnTo>
                  <a:lnTo>
                    <a:pt x="1279882" y="277855"/>
                  </a:lnTo>
                  <a:lnTo>
                    <a:pt x="1306726" y="314974"/>
                  </a:lnTo>
                  <a:lnTo>
                    <a:pt x="1331195" y="353827"/>
                  </a:lnTo>
                  <a:lnTo>
                    <a:pt x="1353184" y="394310"/>
                  </a:lnTo>
                  <a:lnTo>
                    <a:pt x="1372587" y="436314"/>
                  </a:lnTo>
                  <a:lnTo>
                    <a:pt x="1389296" y="479735"/>
                  </a:lnTo>
                  <a:lnTo>
                    <a:pt x="1403206" y="524464"/>
                  </a:lnTo>
                  <a:lnTo>
                    <a:pt x="1414210" y="570396"/>
                  </a:lnTo>
                  <a:lnTo>
                    <a:pt x="1422201" y="617425"/>
                  </a:lnTo>
                  <a:lnTo>
                    <a:pt x="1427074" y="665443"/>
                  </a:lnTo>
                  <a:lnTo>
                    <a:pt x="1428722" y="714344"/>
                  </a:lnTo>
                  <a:lnTo>
                    <a:pt x="1427074" y="763291"/>
                  </a:lnTo>
                  <a:lnTo>
                    <a:pt x="1422202" y="811348"/>
                  </a:lnTo>
                  <a:lnTo>
                    <a:pt x="1414211" y="858408"/>
                  </a:lnTo>
                  <a:lnTo>
                    <a:pt x="1403208" y="904366"/>
                  </a:lnTo>
                  <a:lnTo>
                    <a:pt x="1389300" y="949115"/>
                  </a:lnTo>
                  <a:lnTo>
                    <a:pt x="1372592" y="992549"/>
                  </a:lnTo>
                  <a:lnTo>
                    <a:pt x="1353191" y="1034564"/>
                  </a:lnTo>
                  <a:lnTo>
                    <a:pt x="1331204" y="1075052"/>
                  </a:lnTo>
                  <a:lnTo>
                    <a:pt x="1306736" y="1113907"/>
                  </a:lnTo>
                  <a:lnTo>
                    <a:pt x="1279894" y="1151024"/>
                  </a:lnTo>
                  <a:lnTo>
                    <a:pt x="1250785" y="1186296"/>
                  </a:lnTo>
                  <a:lnTo>
                    <a:pt x="1219515" y="1219618"/>
                  </a:lnTo>
                  <a:lnTo>
                    <a:pt x="1186189" y="1250883"/>
                  </a:lnTo>
                  <a:lnTo>
                    <a:pt x="1150916" y="1279986"/>
                  </a:lnTo>
                  <a:lnTo>
                    <a:pt x="1113800" y="1306820"/>
                  </a:lnTo>
                  <a:lnTo>
                    <a:pt x="1074948" y="1331280"/>
                  </a:lnTo>
                  <a:lnTo>
                    <a:pt x="1034467" y="1353259"/>
                  </a:lnTo>
                  <a:lnTo>
                    <a:pt x="992462" y="1372651"/>
                  </a:lnTo>
                  <a:lnTo>
                    <a:pt x="949041" y="1389351"/>
                  </a:lnTo>
                  <a:lnTo>
                    <a:pt x="904310" y="1403252"/>
                  </a:lnTo>
                  <a:lnTo>
                    <a:pt x="858374" y="1414249"/>
                  </a:lnTo>
                  <a:lnTo>
                    <a:pt x="811340" y="1422235"/>
                  </a:lnTo>
                  <a:lnTo>
                    <a:pt x="763316" y="1427104"/>
                  </a:lnTo>
                  <a:lnTo>
                    <a:pt x="714406" y="1428751"/>
                  </a:lnTo>
                  <a:close/>
                </a:path>
              </a:pathLst>
            </a:custGeom>
            <a:solidFill>
              <a:srgbClr val="04335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196070" y="3586585"/>
              <a:ext cx="442595" cy="510540"/>
            </a:xfrm>
            <a:custGeom>
              <a:avLst/>
              <a:gdLst/>
              <a:ahLst/>
              <a:cxnLst/>
              <a:rect l="l" t="t" r="r" b="b"/>
              <a:pathLst>
                <a:path w="442595" h="510539">
                  <a:moveTo>
                    <a:pt x="0" y="510290"/>
                  </a:moveTo>
                  <a:lnTo>
                    <a:pt x="0" y="0"/>
                  </a:lnTo>
                  <a:lnTo>
                    <a:pt x="441977" y="255129"/>
                  </a:lnTo>
                  <a:lnTo>
                    <a:pt x="0" y="510290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608707" y="4590612"/>
            <a:ext cx="7412990" cy="13315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8550" b="0" spc="105" dirty="0">
                <a:solidFill>
                  <a:srgbClr val="04335C"/>
                </a:solidFill>
                <a:latin typeface="Arial"/>
                <a:cs typeface="Arial"/>
              </a:rPr>
              <a:t>Explain</a:t>
            </a:r>
            <a:r>
              <a:rPr sz="8550" b="0" spc="254" dirty="0">
                <a:solidFill>
                  <a:srgbClr val="04335C"/>
                </a:solidFill>
                <a:latin typeface="Arial"/>
                <a:cs typeface="Arial"/>
              </a:rPr>
              <a:t> </a:t>
            </a:r>
            <a:r>
              <a:rPr sz="8550" b="0" spc="135" dirty="0">
                <a:solidFill>
                  <a:srgbClr val="04335C"/>
                </a:solidFill>
                <a:latin typeface="Arial"/>
                <a:cs typeface="Arial"/>
              </a:rPr>
              <a:t>project</a:t>
            </a:r>
            <a:endParaRPr sz="855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0" y="11"/>
            <a:ext cx="18288000" cy="8697595"/>
          </a:xfrm>
          <a:custGeom>
            <a:avLst/>
            <a:gdLst/>
            <a:ahLst/>
            <a:cxnLst/>
            <a:rect l="l" t="t" r="r" b="b"/>
            <a:pathLst>
              <a:path w="18288000" h="8697595">
                <a:moveTo>
                  <a:pt x="1028700" y="1969770"/>
                </a:moveTo>
                <a:lnTo>
                  <a:pt x="1026871" y="1920163"/>
                </a:lnTo>
                <a:lnTo>
                  <a:pt x="1021397" y="1870824"/>
                </a:lnTo>
                <a:lnTo>
                  <a:pt x="1012304" y="1822018"/>
                </a:lnTo>
                <a:lnTo>
                  <a:pt x="999655" y="1774012"/>
                </a:lnTo>
                <a:lnTo>
                  <a:pt x="983513" y="1727073"/>
                </a:lnTo>
                <a:lnTo>
                  <a:pt x="963942" y="1681441"/>
                </a:lnTo>
                <a:lnTo>
                  <a:pt x="941082" y="1637372"/>
                </a:lnTo>
                <a:lnTo>
                  <a:pt x="915035" y="1595107"/>
                </a:lnTo>
                <a:lnTo>
                  <a:pt x="885964" y="1554886"/>
                </a:lnTo>
                <a:lnTo>
                  <a:pt x="853998" y="1516888"/>
                </a:lnTo>
                <a:lnTo>
                  <a:pt x="819327" y="1481353"/>
                </a:lnTo>
                <a:lnTo>
                  <a:pt x="782142" y="1448473"/>
                </a:lnTo>
                <a:lnTo>
                  <a:pt x="742632" y="1418412"/>
                </a:lnTo>
                <a:lnTo>
                  <a:pt x="701014" y="1391335"/>
                </a:lnTo>
                <a:lnTo>
                  <a:pt x="657517" y="1367396"/>
                </a:lnTo>
                <a:lnTo>
                  <a:pt x="612394" y="1346733"/>
                </a:lnTo>
                <a:lnTo>
                  <a:pt x="565861" y="1329436"/>
                </a:lnTo>
                <a:lnTo>
                  <a:pt x="518172" y="1315605"/>
                </a:lnTo>
                <a:lnTo>
                  <a:pt x="469607" y="1305318"/>
                </a:lnTo>
                <a:lnTo>
                  <a:pt x="420420" y="1298638"/>
                </a:lnTo>
                <a:lnTo>
                  <a:pt x="370878" y="1295603"/>
                </a:lnTo>
                <a:lnTo>
                  <a:pt x="354317" y="1295400"/>
                </a:lnTo>
                <a:lnTo>
                  <a:pt x="337756" y="1295603"/>
                </a:lnTo>
                <a:lnTo>
                  <a:pt x="288213" y="1298638"/>
                </a:lnTo>
                <a:lnTo>
                  <a:pt x="239026" y="1305318"/>
                </a:lnTo>
                <a:lnTo>
                  <a:pt x="190461" y="1315605"/>
                </a:lnTo>
                <a:lnTo>
                  <a:pt x="142773" y="1329436"/>
                </a:lnTo>
                <a:lnTo>
                  <a:pt x="96240" y="1346733"/>
                </a:lnTo>
                <a:lnTo>
                  <a:pt x="51117" y="1367396"/>
                </a:lnTo>
                <a:lnTo>
                  <a:pt x="7620" y="1391335"/>
                </a:lnTo>
                <a:lnTo>
                  <a:pt x="0" y="1396034"/>
                </a:lnTo>
                <a:lnTo>
                  <a:pt x="0" y="2543518"/>
                </a:lnTo>
                <a:lnTo>
                  <a:pt x="36423" y="2564523"/>
                </a:lnTo>
                <a:lnTo>
                  <a:pt x="81026" y="2586291"/>
                </a:lnTo>
                <a:lnTo>
                  <a:pt x="127127" y="2604732"/>
                </a:lnTo>
                <a:lnTo>
                  <a:pt x="174459" y="2619730"/>
                </a:lnTo>
                <a:lnTo>
                  <a:pt x="222745" y="2631198"/>
                </a:lnTo>
                <a:lnTo>
                  <a:pt x="271754" y="2639085"/>
                </a:lnTo>
                <a:lnTo>
                  <a:pt x="321221" y="2643340"/>
                </a:lnTo>
                <a:lnTo>
                  <a:pt x="354317" y="2644152"/>
                </a:lnTo>
                <a:lnTo>
                  <a:pt x="370878" y="2643949"/>
                </a:lnTo>
                <a:lnTo>
                  <a:pt x="420420" y="2640901"/>
                </a:lnTo>
                <a:lnTo>
                  <a:pt x="469607" y="2634221"/>
                </a:lnTo>
                <a:lnTo>
                  <a:pt x="518172" y="2623947"/>
                </a:lnTo>
                <a:lnTo>
                  <a:pt x="565861" y="2610116"/>
                </a:lnTo>
                <a:lnTo>
                  <a:pt x="612394" y="2592819"/>
                </a:lnTo>
                <a:lnTo>
                  <a:pt x="657517" y="2572143"/>
                </a:lnTo>
                <a:lnTo>
                  <a:pt x="701014" y="2548204"/>
                </a:lnTo>
                <a:lnTo>
                  <a:pt x="742632" y="2521127"/>
                </a:lnTo>
                <a:lnTo>
                  <a:pt x="782142" y="2491079"/>
                </a:lnTo>
                <a:lnTo>
                  <a:pt x="819327" y="2458199"/>
                </a:lnTo>
                <a:lnTo>
                  <a:pt x="853998" y="2422664"/>
                </a:lnTo>
                <a:lnTo>
                  <a:pt x="885964" y="2384666"/>
                </a:lnTo>
                <a:lnTo>
                  <a:pt x="915035" y="2344445"/>
                </a:lnTo>
                <a:lnTo>
                  <a:pt x="941082" y="2302179"/>
                </a:lnTo>
                <a:lnTo>
                  <a:pt x="963942" y="2258110"/>
                </a:lnTo>
                <a:lnTo>
                  <a:pt x="983513" y="2212479"/>
                </a:lnTo>
                <a:lnTo>
                  <a:pt x="999655" y="2165540"/>
                </a:lnTo>
                <a:lnTo>
                  <a:pt x="1012304" y="2117534"/>
                </a:lnTo>
                <a:lnTo>
                  <a:pt x="1021397" y="2068728"/>
                </a:lnTo>
                <a:lnTo>
                  <a:pt x="1026871" y="2019376"/>
                </a:lnTo>
                <a:lnTo>
                  <a:pt x="1028700" y="1969770"/>
                </a:lnTo>
                <a:close/>
              </a:path>
              <a:path w="18288000" h="8697595">
                <a:moveTo>
                  <a:pt x="1878342" y="0"/>
                </a:moveTo>
                <a:lnTo>
                  <a:pt x="0" y="0"/>
                </a:lnTo>
                <a:lnTo>
                  <a:pt x="0" y="1051775"/>
                </a:lnTo>
                <a:lnTo>
                  <a:pt x="41808" y="1066469"/>
                </a:lnTo>
                <a:lnTo>
                  <a:pt x="91655" y="1079893"/>
                </a:lnTo>
                <a:lnTo>
                  <a:pt x="143052" y="1089863"/>
                </a:lnTo>
                <a:lnTo>
                  <a:pt x="195224" y="1095794"/>
                </a:lnTo>
                <a:lnTo>
                  <a:pt x="247738" y="1097610"/>
                </a:lnTo>
                <a:lnTo>
                  <a:pt x="300177" y="1095260"/>
                </a:lnTo>
                <a:lnTo>
                  <a:pt x="352132" y="1088669"/>
                </a:lnTo>
                <a:lnTo>
                  <a:pt x="403199" y="1077798"/>
                </a:lnTo>
                <a:lnTo>
                  <a:pt x="451370" y="1063307"/>
                </a:lnTo>
                <a:lnTo>
                  <a:pt x="497954" y="1045235"/>
                </a:lnTo>
                <a:lnTo>
                  <a:pt x="543217" y="1024216"/>
                </a:lnTo>
                <a:lnTo>
                  <a:pt x="587451" y="1000887"/>
                </a:lnTo>
                <a:lnTo>
                  <a:pt x="630936" y="975906"/>
                </a:lnTo>
                <a:lnTo>
                  <a:pt x="673938" y="949909"/>
                </a:lnTo>
                <a:lnTo>
                  <a:pt x="716749" y="923556"/>
                </a:lnTo>
                <a:lnTo>
                  <a:pt x="759536" y="897940"/>
                </a:lnTo>
                <a:lnTo>
                  <a:pt x="802881" y="873391"/>
                </a:lnTo>
                <a:lnTo>
                  <a:pt x="846696" y="849757"/>
                </a:lnTo>
                <a:lnTo>
                  <a:pt x="890905" y="826884"/>
                </a:lnTo>
                <a:lnTo>
                  <a:pt x="935431" y="804633"/>
                </a:lnTo>
                <a:lnTo>
                  <a:pt x="980211" y="782853"/>
                </a:lnTo>
                <a:lnTo>
                  <a:pt x="1025169" y="761377"/>
                </a:lnTo>
                <a:lnTo>
                  <a:pt x="1115275" y="718781"/>
                </a:lnTo>
                <a:lnTo>
                  <a:pt x="1160272" y="697357"/>
                </a:lnTo>
                <a:lnTo>
                  <a:pt x="1205141" y="675640"/>
                </a:lnTo>
                <a:lnTo>
                  <a:pt x="1249807" y="653491"/>
                </a:lnTo>
                <a:lnTo>
                  <a:pt x="1294180" y="630745"/>
                </a:lnTo>
                <a:lnTo>
                  <a:pt x="1338186" y="607250"/>
                </a:lnTo>
                <a:lnTo>
                  <a:pt x="1381760" y="582879"/>
                </a:lnTo>
                <a:lnTo>
                  <a:pt x="1424825" y="557453"/>
                </a:lnTo>
                <a:lnTo>
                  <a:pt x="1467764" y="530415"/>
                </a:lnTo>
                <a:lnTo>
                  <a:pt x="1509915" y="501777"/>
                </a:lnTo>
                <a:lnTo>
                  <a:pt x="1551063" y="471512"/>
                </a:lnTo>
                <a:lnTo>
                  <a:pt x="1590992" y="439610"/>
                </a:lnTo>
                <a:lnTo>
                  <a:pt x="1629448" y="406031"/>
                </a:lnTo>
                <a:lnTo>
                  <a:pt x="1666240" y="370763"/>
                </a:lnTo>
                <a:lnTo>
                  <a:pt x="1701114" y="333794"/>
                </a:lnTo>
                <a:lnTo>
                  <a:pt x="1733854" y="295084"/>
                </a:lnTo>
                <a:lnTo>
                  <a:pt x="1764233" y="254609"/>
                </a:lnTo>
                <a:lnTo>
                  <a:pt x="1792033" y="212369"/>
                </a:lnTo>
                <a:lnTo>
                  <a:pt x="1817027" y="168325"/>
                </a:lnTo>
                <a:lnTo>
                  <a:pt x="1838972" y="122453"/>
                </a:lnTo>
                <a:lnTo>
                  <a:pt x="1857667" y="74739"/>
                </a:lnTo>
                <a:lnTo>
                  <a:pt x="1872869" y="25158"/>
                </a:lnTo>
                <a:lnTo>
                  <a:pt x="1878342" y="0"/>
                </a:lnTo>
                <a:close/>
              </a:path>
              <a:path w="18288000" h="8697595">
                <a:moveTo>
                  <a:pt x="18288000" y="6790233"/>
                </a:moveTo>
                <a:lnTo>
                  <a:pt x="18277231" y="6788759"/>
                </a:lnTo>
                <a:lnTo>
                  <a:pt x="18225339" y="6786600"/>
                </a:lnTo>
                <a:lnTo>
                  <a:pt x="18173434" y="6789217"/>
                </a:lnTo>
                <a:lnTo>
                  <a:pt x="18121986" y="6796519"/>
                </a:lnTo>
                <a:lnTo>
                  <a:pt x="18070602" y="6808432"/>
                </a:lnTo>
                <a:lnTo>
                  <a:pt x="18020424" y="6825170"/>
                </a:lnTo>
                <a:lnTo>
                  <a:pt x="17972037" y="6846583"/>
                </a:lnTo>
                <a:lnTo>
                  <a:pt x="17926038" y="6872516"/>
                </a:lnTo>
                <a:lnTo>
                  <a:pt x="17882997" y="6902793"/>
                </a:lnTo>
                <a:lnTo>
                  <a:pt x="17845659" y="6934924"/>
                </a:lnTo>
                <a:lnTo>
                  <a:pt x="17811522" y="6970001"/>
                </a:lnTo>
                <a:lnTo>
                  <a:pt x="17779911" y="7007390"/>
                </a:lnTo>
                <a:lnTo>
                  <a:pt x="17750143" y="7046442"/>
                </a:lnTo>
                <a:lnTo>
                  <a:pt x="17721517" y="7086511"/>
                </a:lnTo>
                <a:lnTo>
                  <a:pt x="17693374" y="7126973"/>
                </a:lnTo>
                <a:lnTo>
                  <a:pt x="17663287" y="7168870"/>
                </a:lnTo>
                <a:lnTo>
                  <a:pt x="17632058" y="7209828"/>
                </a:lnTo>
                <a:lnTo>
                  <a:pt x="17599889" y="7250023"/>
                </a:lnTo>
                <a:lnTo>
                  <a:pt x="17566983" y="7289622"/>
                </a:lnTo>
                <a:lnTo>
                  <a:pt x="17533531" y="7328789"/>
                </a:lnTo>
                <a:lnTo>
                  <a:pt x="17499762" y="7367689"/>
                </a:lnTo>
                <a:lnTo>
                  <a:pt x="17465853" y="7406500"/>
                </a:lnTo>
                <a:lnTo>
                  <a:pt x="17432020" y="7445400"/>
                </a:lnTo>
                <a:lnTo>
                  <a:pt x="17398467" y="7484542"/>
                </a:lnTo>
                <a:lnTo>
                  <a:pt x="17365396" y="7524089"/>
                </a:lnTo>
                <a:lnTo>
                  <a:pt x="17332998" y="7564234"/>
                </a:lnTo>
                <a:lnTo>
                  <a:pt x="17301502" y="7605128"/>
                </a:lnTo>
                <a:lnTo>
                  <a:pt x="17271086" y="7646949"/>
                </a:lnTo>
                <a:lnTo>
                  <a:pt x="17243197" y="7688173"/>
                </a:lnTo>
                <a:lnTo>
                  <a:pt x="17216908" y="7730718"/>
                </a:lnTo>
                <a:lnTo>
                  <a:pt x="17192486" y="7774470"/>
                </a:lnTo>
                <a:lnTo>
                  <a:pt x="17170223" y="7819352"/>
                </a:lnTo>
                <a:lnTo>
                  <a:pt x="17150423" y="7865262"/>
                </a:lnTo>
                <a:lnTo>
                  <a:pt x="17133342" y="7912100"/>
                </a:lnTo>
                <a:lnTo>
                  <a:pt x="17119296" y="7959788"/>
                </a:lnTo>
                <a:lnTo>
                  <a:pt x="17108551" y="8008226"/>
                </a:lnTo>
                <a:lnTo>
                  <a:pt x="17101414" y="8057324"/>
                </a:lnTo>
                <a:lnTo>
                  <a:pt x="17098150" y="8106981"/>
                </a:lnTo>
                <a:lnTo>
                  <a:pt x="17099077" y="8157108"/>
                </a:lnTo>
                <a:lnTo>
                  <a:pt x="17104449" y="8207616"/>
                </a:lnTo>
                <a:lnTo>
                  <a:pt x="17114152" y="8254835"/>
                </a:lnTo>
                <a:lnTo>
                  <a:pt x="17128249" y="8299805"/>
                </a:lnTo>
                <a:lnTo>
                  <a:pt x="17146448" y="8342490"/>
                </a:lnTo>
                <a:lnTo>
                  <a:pt x="17168470" y="8382863"/>
                </a:lnTo>
                <a:lnTo>
                  <a:pt x="17194060" y="8420875"/>
                </a:lnTo>
                <a:lnTo>
                  <a:pt x="17222915" y="8456498"/>
                </a:lnTo>
                <a:lnTo>
                  <a:pt x="17254766" y="8489696"/>
                </a:lnTo>
                <a:lnTo>
                  <a:pt x="17289349" y="8520430"/>
                </a:lnTo>
                <a:lnTo>
                  <a:pt x="17326369" y="8548662"/>
                </a:lnTo>
                <a:lnTo>
                  <a:pt x="17365561" y="8574367"/>
                </a:lnTo>
                <a:lnTo>
                  <a:pt x="17406646" y="8597494"/>
                </a:lnTo>
                <a:lnTo>
                  <a:pt x="17449343" y="8618004"/>
                </a:lnTo>
                <a:lnTo>
                  <a:pt x="17495647" y="8636749"/>
                </a:lnTo>
                <a:lnTo>
                  <a:pt x="17542777" y="8652764"/>
                </a:lnTo>
                <a:lnTo>
                  <a:pt x="17590605" y="8666162"/>
                </a:lnTo>
                <a:lnTo>
                  <a:pt x="17639043" y="8677046"/>
                </a:lnTo>
                <a:lnTo>
                  <a:pt x="17687976" y="8685517"/>
                </a:lnTo>
                <a:lnTo>
                  <a:pt x="17737316" y="8691664"/>
                </a:lnTo>
                <a:lnTo>
                  <a:pt x="17786935" y="8695588"/>
                </a:lnTo>
                <a:lnTo>
                  <a:pt x="17836731" y="8697392"/>
                </a:lnTo>
                <a:lnTo>
                  <a:pt x="17886617" y="8697176"/>
                </a:lnTo>
                <a:lnTo>
                  <a:pt x="17936477" y="8695042"/>
                </a:lnTo>
                <a:lnTo>
                  <a:pt x="17986198" y="8691080"/>
                </a:lnTo>
                <a:lnTo>
                  <a:pt x="18035689" y="8685403"/>
                </a:lnTo>
                <a:lnTo>
                  <a:pt x="18084838" y="8678100"/>
                </a:lnTo>
                <a:lnTo>
                  <a:pt x="18137861" y="8668614"/>
                </a:lnTo>
                <a:lnTo>
                  <a:pt x="18190566" y="8657514"/>
                </a:lnTo>
                <a:lnTo>
                  <a:pt x="18242979" y="8644966"/>
                </a:lnTo>
                <a:lnTo>
                  <a:pt x="18288000" y="8633028"/>
                </a:lnTo>
                <a:lnTo>
                  <a:pt x="18288000" y="6790233"/>
                </a:lnTo>
                <a:close/>
              </a:path>
            </a:pathLst>
          </a:custGeom>
          <a:solidFill>
            <a:srgbClr val="E2ECF1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147050" y="0"/>
            <a:ext cx="10140950" cy="10287635"/>
            <a:chOff x="8147546" y="0"/>
            <a:chExt cx="10140950" cy="10287635"/>
          </a:xfrm>
        </p:grpSpPr>
        <p:sp>
          <p:nvSpPr>
            <p:cNvPr id="3" name="object 3"/>
            <p:cNvSpPr/>
            <p:nvPr/>
          </p:nvSpPr>
          <p:spPr>
            <a:xfrm>
              <a:off x="8147546" y="0"/>
              <a:ext cx="10140950" cy="10287635"/>
            </a:xfrm>
            <a:custGeom>
              <a:avLst/>
              <a:gdLst/>
              <a:ahLst/>
              <a:cxnLst/>
              <a:rect l="l" t="t" r="r" b="b"/>
              <a:pathLst>
                <a:path w="10140950" h="10287635">
                  <a:moveTo>
                    <a:pt x="764257" y="847431"/>
                  </a:moveTo>
                  <a:lnTo>
                    <a:pt x="408104" y="1385579"/>
                  </a:lnTo>
                  <a:lnTo>
                    <a:pt x="424790" y="1337354"/>
                  </a:lnTo>
                  <a:lnTo>
                    <a:pt x="726148" y="882001"/>
                  </a:lnTo>
                  <a:lnTo>
                    <a:pt x="764257" y="847431"/>
                  </a:lnTo>
                  <a:close/>
                </a:path>
                <a:path w="10140950" h="10287635">
                  <a:moveTo>
                    <a:pt x="867941" y="736788"/>
                  </a:moveTo>
                  <a:lnTo>
                    <a:pt x="320616" y="1563796"/>
                  </a:lnTo>
                  <a:lnTo>
                    <a:pt x="337115" y="1515854"/>
                  </a:lnTo>
                  <a:lnTo>
                    <a:pt x="364261" y="1474837"/>
                  </a:lnTo>
                  <a:lnTo>
                    <a:pt x="380865" y="1426737"/>
                  </a:lnTo>
                  <a:lnTo>
                    <a:pt x="791771" y="805857"/>
                  </a:lnTo>
                  <a:lnTo>
                    <a:pt x="867941" y="736788"/>
                  </a:lnTo>
                  <a:close/>
                </a:path>
                <a:path w="10140950" h="10287635">
                  <a:moveTo>
                    <a:pt x="10093021" y="8612705"/>
                  </a:moveTo>
                  <a:lnTo>
                    <a:pt x="9184439" y="9985573"/>
                  </a:lnTo>
                  <a:lnTo>
                    <a:pt x="9108409" y="10054432"/>
                  </a:lnTo>
                  <a:lnTo>
                    <a:pt x="9081015" y="10095824"/>
                  </a:lnTo>
                  <a:lnTo>
                    <a:pt x="8968024" y="10197518"/>
                  </a:lnTo>
                  <a:lnTo>
                    <a:pt x="8941216" y="10238025"/>
                  </a:lnTo>
                  <a:lnTo>
                    <a:pt x="8903902" y="10271395"/>
                  </a:lnTo>
                  <a:lnTo>
                    <a:pt x="8878346" y="10286999"/>
                  </a:lnTo>
                  <a:lnTo>
                    <a:pt x="4141618" y="10287581"/>
                  </a:lnTo>
                  <a:lnTo>
                    <a:pt x="4103259" y="10253495"/>
                  </a:lnTo>
                  <a:lnTo>
                    <a:pt x="4065066" y="10219158"/>
                  </a:lnTo>
                  <a:lnTo>
                    <a:pt x="4027125" y="10184440"/>
                  </a:lnTo>
                  <a:lnTo>
                    <a:pt x="4000024" y="10156356"/>
                  </a:lnTo>
                  <a:lnTo>
                    <a:pt x="3962577" y="10120892"/>
                  </a:lnTo>
                  <a:lnTo>
                    <a:pt x="3925371" y="10085063"/>
                  </a:lnTo>
                  <a:lnTo>
                    <a:pt x="3888403" y="10048876"/>
                  </a:lnTo>
                  <a:lnTo>
                    <a:pt x="3851668" y="10012336"/>
                  </a:lnTo>
                  <a:lnTo>
                    <a:pt x="3825754" y="9982456"/>
                  </a:lnTo>
                  <a:lnTo>
                    <a:pt x="3789476" y="9945226"/>
                  </a:lnTo>
                  <a:lnTo>
                    <a:pt x="3753421" y="9907660"/>
                  </a:lnTo>
                  <a:lnTo>
                    <a:pt x="3717584" y="9869763"/>
                  </a:lnTo>
                  <a:lnTo>
                    <a:pt x="3681962" y="9831540"/>
                  </a:lnTo>
                  <a:lnTo>
                    <a:pt x="3657143" y="9800008"/>
                  </a:lnTo>
                  <a:lnTo>
                    <a:pt x="3621940" y="9761152"/>
                  </a:lnTo>
                  <a:lnTo>
                    <a:pt x="3586942" y="9721988"/>
                  </a:lnTo>
                  <a:lnTo>
                    <a:pt x="3552144" y="9682522"/>
                  </a:lnTo>
                  <a:lnTo>
                    <a:pt x="3528133" y="9649767"/>
                  </a:lnTo>
                  <a:lnTo>
                    <a:pt x="3493724" y="9609713"/>
                  </a:lnTo>
                  <a:lnTo>
                    <a:pt x="3459504" y="9569372"/>
                  </a:lnTo>
                  <a:lnTo>
                    <a:pt x="3425470" y="9528752"/>
                  </a:lnTo>
                  <a:lnTo>
                    <a:pt x="3402208" y="9494866"/>
                  </a:lnTo>
                  <a:lnTo>
                    <a:pt x="3368533" y="9453702"/>
                  </a:lnTo>
                  <a:lnTo>
                    <a:pt x="3335033" y="9412274"/>
                  </a:lnTo>
                  <a:lnTo>
                    <a:pt x="3312294" y="9377599"/>
                  </a:lnTo>
                  <a:lnTo>
                    <a:pt x="3279130" y="9335662"/>
                  </a:lnTo>
                  <a:lnTo>
                    <a:pt x="3246130" y="9293479"/>
                  </a:lnTo>
                  <a:lnTo>
                    <a:pt x="3223880" y="9258064"/>
                  </a:lnTo>
                  <a:lnTo>
                    <a:pt x="3191195" y="9215405"/>
                  </a:lnTo>
                  <a:lnTo>
                    <a:pt x="3158661" y="9172517"/>
                  </a:lnTo>
                  <a:lnTo>
                    <a:pt x="3136867" y="9136413"/>
                  </a:lnTo>
                  <a:lnTo>
                    <a:pt x="3104626" y="9093083"/>
                  </a:lnTo>
                  <a:lnTo>
                    <a:pt x="3083432" y="9056071"/>
                  </a:lnTo>
                  <a:lnTo>
                    <a:pt x="3051776" y="9011858"/>
                  </a:lnTo>
                  <a:lnTo>
                    <a:pt x="3020244" y="8967456"/>
                  </a:lnTo>
                  <a:lnTo>
                    <a:pt x="2999423" y="8929881"/>
                  </a:lnTo>
                  <a:lnTo>
                    <a:pt x="2968130" y="8885118"/>
                  </a:lnTo>
                  <a:lnTo>
                    <a:pt x="2936952" y="8840182"/>
                  </a:lnTo>
                  <a:lnTo>
                    <a:pt x="2916475" y="8802088"/>
                  </a:lnTo>
                  <a:lnTo>
                    <a:pt x="2885516" y="8756821"/>
                  </a:lnTo>
                  <a:lnTo>
                    <a:pt x="2854661" y="8711396"/>
                  </a:lnTo>
                  <a:lnTo>
                    <a:pt x="2834499" y="8672826"/>
                  </a:lnTo>
                  <a:lnTo>
                    <a:pt x="2803844" y="8627100"/>
                  </a:lnTo>
                  <a:lnTo>
                    <a:pt x="2773283" y="8581230"/>
                  </a:lnTo>
                  <a:lnTo>
                    <a:pt x="2753405" y="8542231"/>
                  </a:lnTo>
                  <a:lnTo>
                    <a:pt x="2723024" y="8496090"/>
                  </a:lnTo>
                  <a:lnTo>
                    <a:pt x="2703319" y="8456830"/>
                  </a:lnTo>
                  <a:lnTo>
                    <a:pt x="2673105" y="8410437"/>
                  </a:lnTo>
                  <a:lnTo>
                    <a:pt x="2653559" y="8370935"/>
                  </a:lnTo>
                  <a:lnTo>
                    <a:pt x="2623498" y="8324311"/>
                  </a:lnTo>
                  <a:lnTo>
                    <a:pt x="2593509" y="8277578"/>
                  </a:lnTo>
                  <a:lnTo>
                    <a:pt x="2574179" y="8237752"/>
                  </a:lnTo>
                  <a:lnTo>
                    <a:pt x="2544323" y="8190817"/>
                  </a:lnTo>
                  <a:lnTo>
                    <a:pt x="2525120" y="8150799"/>
                  </a:lnTo>
                  <a:lnTo>
                    <a:pt x="2495384" y="8103682"/>
                  </a:lnTo>
                  <a:lnTo>
                    <a:pt x="2476295" y="8063492"/>
                  </a:lnTo>
                  <a:lnTo>
                    <a:pt x="2446666" y="8016214"/>
                  </a:lnTo>
                  <a:lnTo>
                    <a:pt x="2427677" y="7975871"/>
                  </a:lnTo>
                  <a:lnTo>
                    <a:pt x="2398143" y="7928452"/>
                  </a:lnTo>
                  <a:lnTo>
                    <a:pt x="2379241" y="7887977"/>
                  </a:lnTo>
                  <a:lnTo>
                    <a:pt x="2320369" y="7792840"/>
                  </a:lnTo>
                  <a:lnTo>
                    <a:pt x="2301574" y="7752204"/>
                  </a:lnTo>
                  <a:lnTo>
                    <a:pt x="2272217" y="7704517"/>
                  </a:lnTo>
                  <a:lnTo>
                    <a:pt x="2253476" y="7663800"/>
                  </a:lnTo>
                  <a:lnTo>
                    <a:pt x="2224166" y="7616040"/>
                  </a:lnTo>
                  <a:lnTo>
                    <a:pt x="2205466" y="7575260"/>
                  </a:lnTo>
                  <a:lnTo>
                    <a:pt x="2176192" y="7527448"/>
                  </a:lnTo>
                  <a:lnTo>
                    <a:pt x="2157520" y="7486626"/>
                  </a:lnTo>
                  <a:lnTo>
                    <a:pt x="2032459" y="7261384"/>
                  </a:lnTo>
                  <a:lnTo>
                    <a:pt x="1984524" y="7172732"/>
                  </a:lnTo>
                  <a:lnTo>
                    <a:pt x="1965833" y="7131940"/>
                  </a:lnTo>
                  <a:lnTo>
                    <a:pt x="1936533" y="7084165"/>
                  </a:lnTo>
                  <a:lnTo>
                    <a:pt x="1917804" y="7043431"/>
                  </a:lnTo>
                  <a:lnTo>
                    <a:pt x="1888459" y="6995723"/>
                  </a:lnTo>
                  <a:lnTo>
                    <a:pt x="1869679" y="6955066"/>
                  </a:lnTo>
                  <a:lnTo>
                    <a:pt x="1840277" y="6907445"/>
                  </a:lnTo>
                  <a:lnTo>
                    <a:pt x="1821432" y="6866885"/>
                  </a:lnTo>
                  <a:lnTo>
                    <a:pt x="1791960" y="6819372"/>
                  </a:lnTo>
                  <a:lnTo>
                    <a:pt x="1773038" y="6778928"/>
                  </a:lnTo>
                  <a:lnTo>
                    <a:pt x="1743481" y="6731542"/>
                  </a:lnTo>
                  <a:lnTo>
                    <a:pt x="1724468" y="6691236"/>
                  </a:lnTo>
                  <a:lnTo>
                    <a:pt x="1694814" y="6643996"/>
                  </a:lnTo>
                  <a:lnTo>
                    <a:pt x="1675697" y="6603847"/>
                  </a:lnTo>
                  <a:lnTo>
                    <a:pt x="1645933" y="6556774"/>
                  </a:lnTo>
                  <a:lnTo>
                    <a:pt x="1616108" y="6509793"/>
                  </a:lnTo>
                  <a:lnTo>
                    <a:pt x="1596811" y="6469916"/>
                  </a:lnTo>
                  <a:lnTo>
                    <a:pt x="1566856" y="6423131"/>
                  </a:lnTo>
                  <a:lnTo>
                    <a:pt x="1547422" y="6383461"/>
                  </a:lnTo>
                  <a:lnTo>
                    <a:pt x="1517324" y="6336893"/>
                  </a:lnTo>
                  <a:lnTo>
                    <a:pt x="1497740" y="6297449"/>
                  </a:lnTo>
                  <a:lnTo>
                    <a:pt x="1467486" y="6251118"/>
                  </a:lnTo>
                  <a:lnTo>
                    <a:pt x="1447738" y="6211921"/>
                  </a:lnTo>
                  <a:lnTo>
                    <a:pt x="1417314" y="6165846"/>
                  </a:lnTo>
                  <a:lnTo>
                    <a:pt x="1386800" y="6119906"/>
                  </a:lnTo>
                  <a:lnTo>
                    <a:pt x="1366783" y="6081117"/>
                  </a:lnTo>
                  <a:lnTo>
                    <a:pt x="1336079" y="6035464"/>
                  </a:lnTo>
                  <a:lnTo>
                    <a:pt x="1315866" y="5996970"/>
                  </a:lnTo>
                  <a:lnTo>
                    <a:pt x="1284960" y="5951624"/>
                  </a:lnTo>
                  <a:lnTo>
                    <a:pt x="1253947" y="5906438"/>
                  </a:lnTo>
                  <a:lnTo>
                    <a:pt x="1233415" y="5868426"/>
                  </a:lnTo>
                  <a:lnTo>
                    <a:pt x="1202180" y="5823577"/>
                  </a:lnTo>
                  <a:lnTo>
                    <a:pt x="1170828" y="5778902"/>
                  </a:lnTo>
                  <a:lnTo>
                    <a:pt x="1149948" y="5741418"/>
                  </a:lnTo>
                  <a:lnTo>
                    <a:pt x="1118354" y="5697110"/>
                  </a:lnTo>
                  <a:lnTo>
                    <a:pt x="1086634" y="5652992"/>
                  </a:lnTo>
                  <a:lnTo>
                    <a:pt x="1065375" y="5616079"/>
                  </a:lnTo>
                  <a:lnTo>
                    <a:pt x="1033393" y="5572357"/>
                  </a:lnTo>
                  <a:lnTo>
                    <a:pt x="1001271" y="5528848"/>
                  </a:lnTo>
                  <a:lnTo>
                    <a:pt x="915471" y="5405364"/>
                  </a:lnTo>
                  <a:lnTo>
                    <a:pt x="893966" y="5368823"/>
                  </a:lnTo>
                  <a:lnTo>
                    <a:pt x="861909" y="5325215"/>
                  </a:lnTo>
                  <a:lnTo>
                    <a:pt x="829903" y="5281530"/>
                  </a:lnTo>
                  <a:lnTo>
                    <a:pt x="808551" y="5244757"/>
                  </a:lnTo>
                  <a:lnTo>
                    <a:pt x="776685" y="5200860"/>
                  </a:lnTo>
                  <a:lnTo>
                    <a:pt x="744908" y="5156828"/>
                  </a:lnTo>
                  <a:lnTo>
                    <a:pt x="723824" y="5119651"/>
                  </a:lnTo>
                  <a:lnTo>
                    <a:pt x="692264" y="5075292"/>
                  </a:lnTo>
                  <a:lnTo>
                    <a:pt x="660831" y="5030741"/>
                  </a:lnTo>
                  <a:lnTo>
                    <a:pt x="640129" y="4992988"/>
                  </a:lnTo>
                  <a:lnTo>
                    <a:pt x="608988" y="4947994"/>
                  </a:lnTo>
                  <a:lnTo>
                    <a:pt x="588604" y="4909760"/>
                  </a:lnTo>
                  <a:lnTo>
                    <a:pt x="557807" y="4864248"/>
                  </a:lnTo>
                  <a:lnTo>
                    <a:pt x="537791" y="4825457"/>
                  </a:lnTo>
                  <a:lnTo>
                    <a:pt x="507388" y="4779350"/>
                  </a:lnTo>
                  <a:lnTo>
                    <a:pt x="487792" y="4739925"/>
                  </a:lnTo>
                  <a:lnTo>
                    <a:pt x="457833" y="4693145"/>
                  </a:lnTo>
                  <a:lnTo>
                    <a:pt x="438707" y="4653010"/>
                  </a:lnTo>
                  <a:lnTo>
                    <a:pt x="409245" y="4605481"/>
                  </a:lnTo>
                  <a:lnTo>
                    <a:pt x="390640" y="4564559"/>
                  </a:lnTo>
                  <a:lnTo>
                    <a:pt x="361724" y="4516205"/>
                  </a:lnTo>
                  <a:lnTo>
                    <a:pt x="343690" y="4474418"/>
                  </a:lnTo>
                  <a:lnTo>
                    <a:pt x="315371" y="4425162"/>
                  </a:lnTo>
                  <a:lnTo>
                    <a:pt x="297960" y="4382435"/>
                  </a:lnTo>
                  <a:lnTo>
                    <a:pt x="280880" y="4339208"/>
                  </a:lnTo>
                  <a:lnTo>
                    <a:pt x="264142" y="4295464"/>
                  </a:lnTo>
                  <a:lnTo>
                    <a:pt x="237170" y="4244173"/>
                  </a:lnTo>
                  <a:lnTo>
                    <a:pt x="221156" y="4199334"/>
                  </a:lnTo>
                  <a:lnTo>
                    <a:pt x="205524" y="4153920"/>
                  </a:lnTo>
                  <a:lnTo>
                    <a:pt x="190285" y="4107911"/>
                  </a:lnTo>
                  <a:lnTo>
                    <a:pt x="175453" y="4061288"/>
                  </a:lnTo>
                  <a:lnTo>
                    <a:pt x="150449" y="4007022"/>
                  </a:lnTo>
                  <a:lnTo>
                    <a:pt x="136219" y="3959488"/>
                  </a:lnTo>
                  <a:lnTo>
                    <a:pt x="122347" y="3911414"/>
                  </a:lnTo>
                  <a:lnTo>
                    <a:pt x="108826" y="3862810"/>
                  </a:lnTo>
                  <a:lnTo>
                    <a:pt x="95647" y="3813688"/>
                  </a:lnTo>
                  <a:lnTo>
                    <a:pt x="93397" y="3771066"/>
                  </a:lnTo>
                  <a:lnTo>
                    <a:pt x="80885" y="3720936"/>
                  </a:lnTo>
                  <a:lnTo>
                    <a:pt x="68696" y="3670319"/>
                  </a:lnTo>
                  <a:lnTo>
                    <a:pt x="56822" y="3619225"/>
                  </a:lnTo>
                  <a:lnTo>
                    <a:pt x="45258" y="3567663"/>
                  </a:lnTo>
                  <a:lnTo>
                    <a:pt x="44586" y="3522655"/>
                  </a:lnTo>
                  <a:lnTo>
                    <a:pt x="33619" y="3470192"/>
                  </a:lnTo>
                  <a:lnTo>
                    <a:pt x="22940" y="3417293"/>
                  </a:lnTo>
                  <a:lnTo>
                    <a:pt x="23132" y="3370979"/>
                  </a:lnTo>
                  <a:lnTo>
                    <a:pt x="13009" y="3317241"/>
                  </a:lnTo>
                  <a:lnTo>
                    <a:pt x="14737" y="3222583"/>
                  </a:lnTo>
                  <a:lnTo>
                    <a:pt x="5395" y="3167665"/>
                  </a:lnTo>
                  <a:lnTo>
                    <a:pt x="8623" y="3070740"/>
                  </a:lnTo>
                  <a:lnTo>
                    <a:pt x="0" y="3014735"/>
                  </a:lnTo>
                  <a:lnTo>
                    <a:pt x="2192" y="2965399"/>
                  </a:lnTo>
                  <a:lnTo>
                    <a:pt x="10055" y="2815449"/>
                  </a:lnTo>
                  <a:lnTo>
                    <a:pt x="23278" y="2611376"/>
                  </a:lnTo>
                  <a:lnTo>
                    <a:pt x="37618" y="2566697"/>
                  </a:lnTo>
                  <a:lnTo>
                    <a:pt x="45599" y="2462591"/>
                  </a:lnTo>
                  <a:lnTo>
                    <a:pt x="60407" y="2417203"/>
                  </a:lnTo>
                  <a:lnTo>
                    <a:pt x="64396" y="2365153"/>
                  </a:lnTo>
                  <a:lnTo>
                    <a:pt x="79129" y="2319881"/>
                  </a:lnTo>
                  <a:lnTo>
                    <a:pt x="83418" y="2267377"/>
                  </a:lnTo>
                  <a:lnTo>
                    <a:pt x="98440" y="2221667"/>
                  </a:lnTo>
                  <a:lnTo>
                    <a:pt x="103008" y="2168741"/>
                  </a:lnTo>
                  <a:lnTo>
                    <a:pt x="164899" y="1983177"/>
                  </a:lnTo>
                  <a:lnTo>
                    <a:pt x="170069" y="1929342"/>
                  </a:lnTo>
                  <a:lnTo>
                    <a:pt x="201895" y="1835229"/>
                  </a:lnTo>
                  <a:lnTo>
                    <a:pt x="228542" y="1794967"/>
                  </a:lnTo>
                  <a:lnTo>
                    <a:pt x="293586" y="1604638"/>
                  </a:lnTo>
                  <a:lnTo>
                    <a:pt x="895402" y="695294"/>
                  </a:lnTo>
                  <a:lnTo>
                    <a:pt x="1198142" y="421947"/>
                  </a:lnTo>
                  <a:lnTo>
                    <a:pt x="1246265" y="395256"/>
                  </a:lnTo>
                  <a:lnTo>
                    <a:pt x="1321051" y="328278"/>
                  </a:lnTo>
                  <a:lnTo>
                    <a:pt x="1368881" y="302030"/>
                  </a:lnTo>
                  <a:lnTo>
                    <a:pt x="1443020" y="236029"/>
                  </a:lnTo>
                  <a:lnTo>
                    <a:pt x="1490497" y="210315"/>
                  </a:lnTo>
                  <a:lnTo>
                    <a:pt x="1527252" y="177790"/>
                  </a:lnTo>
                  <a:lnTo>
                    <a:pt x="1621522" y="127393"/>
                  </a:lnTo>
                  <a:lnTo>
                    <a:pt x="1657844" y="95523"/>
                  </a:lnTo>
                  <a:lnTo>
                    <a:pt x="1751187" y="46528"/>
                  </a:lnTo>
                  <a:lnTo>
                    <a:pt x="1787015" y="15404"/>
                  </a:lnTo>
                  <a:lnTo>
                    <a:pt x="1812439" y="0"/>
                  </a:lnTo>
                  <a:lnTo>
                    <a:pt x="9668416" y="3612"/>
                  </a:lnTo>
                  <a:lnTo>
                    <a:pt x="9708048" y="35776"/>
                  </a:lnTo>
                  <a:lnTo>
                    <a:pt x="9736733" y="61466"/>
                  </a:lnTo>
                  <a:lnTo>
                    <a:pt x="9775669" y="94681"/>
                  </a:lnTo>
                  <a:lnTo>
                    <a:pt x="9814263" y="128412"/>
                  </a:lnTo>
                  <a:lnTo>
                    <a:pt x="9852513" y="162663"/>
                  </a:lnTo>
                  <a:lnTo>
                    <a:pt x="9890418" y="197434"/>
                  </a:lnTo>
                  <a:lnTo>
                    <a:pt x="9927978" y="232728"/>
                  </a:lnTo>
                  <a:lnTo>
                    <a:pt x="9965191" y="268546"/>
                  </a:lnTo>
                  <a:lnTo>
                    <a:pt x="10002055" y="304890"/>
                  </a:lnTo>
                  <a:lnTo>
                    <a:pt x="10027979" y="334754"/>
                  </a:lnTo>
                  <a:lnTo>
                    <a:pt x="10064143" y="372157"/>
                  </a:lnTo>
                  <a:lnTo>
                    <a:pt x="10099955" y="410091"/>
                  </a:lnTo>
                  <a:lnTo>
                    <a:pt x="10135346" y="448662"/>
                  </a:lnTo>
                  <a:lnTo>
                    <a:pt x="10140410" y="8518090"/>
                  </a:lnTo>
                  <a:lnTo>
                    <a:pt x="10109824" y="8564305"/>
                  </a:lnTo>
                  <a:lnTo>
                    <a:pt x="10093021" y="8612705"/>
                  </a:lnTo>
                  <a:close/>
                </a:path>
                <a:path w="10140950" h="10287635">
                  <a:moveTo>
                    <a:pt x="10048764" y="8702589"/>
                  </a:moveTo>
                  <a:lnTo>
                    <a:pt x="9249954" y="9909592"/>
                  </a:lnTo>
                  <a:lnTo>
                    <a:pt x="9211892" y="9944091"/>
                  </a:lnTo>
                  <a:lnTo>
                    <a:pt x="10065608" y="8654127"/>
                  </a:lnTo>
                  <a:lnTo>
                    <a:pt x="10048764" y="8702589"/>
                  </a:lnTo>
                  <a:close/>
                </a:path>
                <a:path w="10140950" h="10287635">
                  <a:moveTo>
                    <a:pt x="10004433" y="8792585"/>
                  </a:moveTo>
                  <a:lnTo>
                    <a:pt x="9315533" y="9833514"/>
                  </a:lnTo>
                  <a:lnTo>
                    <a:pt x="9277440" y="9868060"/>
                  </a:lnTo>
                  <a:lnTo>
                    <a:pt x="10021312" y="8744069"/>
                  </a:lnTo>
                  <a:lnTo>
                    <a:pt x="10004433" y="8792585"/>
                  </a:lnTo>
                  <a:close/>
                </a:path>
                <a:path w="10140950" h="10287635">
                  <a:moveTo>
                    <a:pt x="9932522" y="8924255"/>
                  </a:moveTo>
                  <a:lnTo>
                    <a:pt x="9408706" y="9715740"/>
                  </a:lnTo>
                  <a:lnTo>
                    <a:pt x="9370576" y="9750343"/>
                  </a:lnTo>
                  <a:lnTo>
                    <a:pt x="9949446" y="8875671"/>
                  </a:lnTo>
                  <a:lnTo>
                    <a:pt x="9932522" y="8924255"/>
                  </a:lnTo>
                  <a:close/>
                </a:path>
                <a:path w="10140950" h="10287635">
                  <a:moveTo>
                    <a:pt x="9832938" y="9097737"/>
                  </a:moveTo>
                  <a:lnTo>
                    <a:pt x="9529545" y="9556165"/>
                  </a:lnTo>
                  <a:lnTo>
                    <a:pt x="9491381" y="9590818"/>
                  </a:lnTo>
                  <a:lnTo>
                    <a:pt x="9849906" y="9049088"/>
                  </a:lnTo>
                  <a:lnTo>
                    <a:pt x="9832938" y="9097737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7259300" y="1261097"/>
              <a:ext cx="1028700" cy="1349375"/>
            </a:xfrm>
            <a:custGeom>
              <a:avLst/>
              <a:gdLst/>
              <a:ahLst/>
              <a:cxnLst/>
              <a:rect l="l" t="t" r="r" b="b"/>
              <a:pathLst>
                <a:path w="1028700" h="1349375">
                  <a:moveTo>
                    <a:pt x="674378" y="1348756"/>
                  </a:moveTo>
                  <a:lnTo>
                    <a:pt x="624773" y="1346930"/>
                  </a:lnTo>
                  <a:lnTo>
                    <a:pt x="575426" y="1341458"/>
                  </a:lnTo>
                  <a:lnTo>
                    <a:pt x="526615" y="1332369"/>
                  </a:lnTo>
                  <a:lnTo>
                    <a:pt x="478617" y="1319718"/>
                  </a:lnTo>
                  <a:lnTo>
                    <a:pt x="431677" y="1303570"/>
                  </a:lnTo>
                  <a:lnTo>
                    <a:pt x="386044" y="1284009"/>
                  </a:lnTo>
                  <a:lnTo>
                    <a:pt x="341974" y="1261143"/>
                  </a:lnTo>
                  <a:lnTo>
                    <a:pt x="299712" y="1235102"/>
                  </a:lnTo>
                  <a:lnTo>
                    <a:pt x="259483" y="1206025"/>
                  </a:lnTo>
                  <a:lnTo>
                    <a:pt x="221493" y="1174059"/>
                  </a:lnTo>
                  <a:lnTo>
                    <a:pt x="185958" y="1139386"/>
                  </a:lnTo>
                  <a:lnTo>
                    <a:pt x="153076" y="1102198"/>
                  </a:lnTo>
                  <a:lnTo>
                    <a:pt x="123019" y="1062695"/>
                  </a:lnTo>
                  <a:lnTo>
                    <a:pt x="95944" y="1021078"/>
                  </a:lnTo>
                  <a:lnTo>
                    <a:pt x="72004" y="977581"/>
                  </a:lnTo>
                  <a:lnTo>
                    <a:pt x="51333" y="932452"/>
                  </a:lnTo>
                  <a:lnTo>
                    <a:pt x="34038" y="885922"/>
                  </a:lnTo>
                  <a:lnTo>
                    <a:pt x="20209" y="838239"/>
                  </a:lnTo>
                  <a:lnTo>
                    <a:pt x="9927" y="789666"/>
                  </a:lnTo>
                  <a:lnTo>
                    <a:pt x="3247" y="740478"/>
                  </a:lnTo>
                  <a:lnTo>
                    <a:pt x="202" y="690933"/>
                  </a:lnTo>
                  <a:lnTo>
                    <a:pt x="0" y="674378"/>
                  </a:lnTo>
                  <a:lnTo>
                    <a:pt x="202" y="657823"/>
                  </a:lnTo>
                  <a:lnTo>
                    <a:pt x="3247" y="608278"/>
                  </a:lnTo>
                  <a:lnTo>
                    <a:pt x="9927" y="559089"/>
                  </a:lnTo>
                  <a:lnTo>
                    <a:pt x="20209" y="510517"/>
                  </a:lnTo>
                  <a:lnTo>
                    <a:pt x="34038" y="462834"/>
                  </a:lnTo>
                  <a:lnTo>
                    <a:pt x="51333" y="416304"/>
                  </a:lnTo>
                  <a:lnTo>
                    <a:pt x="72004" y="371175"/>
                  </a:lnTo>
                  <a:lnTo>
                    <a:pt x="95944" y="327678"/>
                  </a:lnTo>
                  <a:lnTo>
                    <a:pt x="123019" y="286061"/>
                  </a:lnTo>
                  <a:lnTo>
                    <a:pt x="153076" y="246557"/>
                  </a:lnTo>
                  <a:lnTo>
                    <a:pt x="185958" y="209370"/>
                  </a:lnTo>
                  <a:lnTo>
                    <a:pt x="221493" y="174696"/>
                  </a:lnTo>
                  <a:lnTo>
                    <a:pt x="259483" y="142731"/>
                  </a:lnTo>
                  <a:lnTo>
                    <a:pt x="299712" y="113653"/>
                  </a:lnTo>
                  <a:lnTo>
                    <a:pt x="341974" y="87612"/>
                  </a:lnTo>
                  <a:lnTo>
                    <a:pt x="386044" y="64747"/>
                  </a:lnTo>
                  <a:lnTo>
                    <a:pt x="431677" y="45186"/>
                  </a:lnTo>
                  <a:lnTo>
                    <a:pt x="478617" y="29038"/>
                  </a:lnTo>
                  <a:lnTo>
                    <a:pt x="526615" y="16386"/>
                  </a:lnTo>
                  <a:lnTo>
                    <a:pt x="575426" y="7298"/>
                  </a:lnTo>
                  <a:lnTo>
                    <a:pt x="624773" y="1826"/>
                  </a:lnTo>
                  <a:lnTo>
                    <a:pt x="674378" y="0"/>
                  </a:lnTo>
                  <a:lnTo>
                    <a:pt x="690933" y="202"/>
                  </a:lnTo>
                  <a:lnTo>
                    <a:pt x="740478" y="3247"/>
                  </a:lnTo>
                  <a:lnTo>
                    <a:pt x="789666" y="9927"/>
                  </a:lnTo>
                  <a:lnTo>
                    <a:pt x="838239" y="20209"/>
                  </a:lnTo>
                  <a:lnTo>
                    <a:pt x="885922" y="34038"/>
                  </a:lnTo>
                  <a:lnTo>
                    <a:pt x="932452" y="51333"/>
                  </a:lnTo>
                  <a:lnTo>
                    <a:pt x="977581" y="72004"/>
                  </a:lnTo>
                  <a:lnTo>
                    <a:pt x="1021078" y="95944"/>
                  </a:lnTo>
                  <a:lnTo>
                    <a:pt x="1028699" y="100640"/>
                  </a:lnTo>
                  <a:lnTo>
                    <a:pt x="1028699" y="1248116"/>
                  </a:lnTo>
                  <a:lnTo>
                    <a:pt x="992277" y="1269126"/>
                  </a:lnTo>
                  <a:lnTo>
                    <a:pt x="947668" y="1290899"/>
                  </a:lnTo>
                  <a:lnTo>
                    <a:pt x="901569" y="1309335"/>
                  </a:lnTo>
                  <a:lnTo>
                    <a:pt x="854238" y="1324329"/>
                  </a:lnTo>
                  <a:lnTo>
                    <a:pt x="805944" y="1335797"/>
                  </a:lnTo>
                  <a:lnTo>
                    <a:pt x="756934" y="1343685"/>
                  </a:lnTo>
                  <a:lnTo>
                    <a:pt x="707468" y="1347945"/>
                  </a:lnTo>
                  <a:lnTo>
                    <a:pt x="674378" y="1348756"/>
                  </a:lnTo>
                  <a:close/>
                </a:path>
              </a:pathLst>
            </a:custGeom>
            <a:solidFill>
              <a:srgbClr val="04335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6028466"/>
            <a:ext cx="4563110" cy="4340860"/>
            <a:chOff x="0" y="5946580"/>
            <a:chExt cx="4563110" cy="4340860"/>
          </a:xfrm>
        </p:grpSpPr>
        <p:sp>
          <p:nvSpPr>
            <p:cNvPr id="6" name="object 6"/>
            <p:cNvSpPr/>
            <p:nvPr/>
          </p:nvSpPr>
          <p:spPr>
            <a:xfrm>
              <a:off x="1028699" y="8686799"/>
              <a:ext cx="571500" cy="571500"/>
            </a:xfrm>
            <a:custGeom>
              <a:avLst/>
              <a:gdLst/>
              <a:ahLst/>
              <a:cxnLst/>
              <a:rect l="l" t="t" r="r" b="b"/>
              <a:pathLst>
                <a:path w="571500" h="571500">
                  <a:moveTo>
                    <a:pt x="285750" y="571500"/>
                  </a:moveTo>
                  <a:lnTo>
                    <a:pt x="243821" y="568407"/>
                  </a:lnTo>
                  <a:lnTo>
                    <a:pt x="202801" y="559195"/>
                  </a:lnTo>
                  <a:lnTo>
                    <a:pt x="163576" y="544064"/>
                  </a:lnTo>
                  <a:lnTo>
                    <a:pt x="126995" y="523342"/>
                  </a:lnTo>
                  <a:lnTo>
                    <a:pt x="93851" y="497476"/>
                  </a:lnTo>
                  <a:lnTo>
                    <a:pt x="64862" y="467027"/>
                  </a:lnTo>
                  <a:lnTo>
                    <a:pt x="40653" y="432655"/>
                  </a:lnTo>
                  <a:lnTo>
                    <a:pt x="21751" y="395101"/>
                  </a:lnTo>
                  <a:lnTo>
                    <a:pt x="8563" y="355181"/>
                  </a:lnTo>
                  <a:lnTo>
                    <a:pt x="1375" y="313758"/>
                  </a:lnTo>
                  <a:lnTo>
                    <a:pt x="0" y="285750"/>
                  </a:lnTo>
                  <a:lnTo>
                    <a:pt x="85" y="278735"/>
                  </a:lnTo>
                  <a:lnTo>
                    <a:pt x="4206" y="236899"/>
                  </a:lnTo>
                  <a:lnTo>
                    <a:pt x="14422" y="196113"/>
                  </a:lnTo>
                  <a:lnTo>
                    <a:pt x="30510" y="157275"/>
                  </a:lnTo>
                  <a:lnTo>
                    <a:pt x="52126" y="121211"/>
                  </a:lnTo>
                  <a:lnTo>
                    <a:pt x="78794" y="88715"/>
                  </a:lnTo>
                  <a:lnTo>
                    <a:pt x="109949" y="60478"/>
                  </a:lnTo>
                  <a:lnTo>
                    <a:pt x="144902" y="37123"/>
                  </a:lnTo>
                  <a:lnTo>
                    <a:pt x="182912" y="19146"/>
                  </a:lnTo>
                  <a:lnTo>
                    <a:pt x="223139" y="6943"/>
                  </a:lnTo>
                  <a:lnTo>
                    <a:pt x="264731" y="773"/>
                  </a:lnTo>
                  <a:lnTo>
                    <a:pt x="285750" y="0"/>
                  </a:lnTo>
                  <a:lnTo>
                    <a:pt x="292764" y="85"/>
                  </a:lnTo>
                  <a:lnTo>
                    <a:pt x="334600" y="4206"/>
                  </a:lnTo>
                  <a:lnTo>
                    <a:pt x="375386" y="14422"/>
                  </a:lnTo>
                  <a:lnTo>
                    <a:pt x="414224" y="30510"/>
                  </a:lnTo>
                  <a:lnTo>
                    <a:pt x="450288" y="52126"/>
                  </a:lnTo>
                  <a:lnTo>
                    <a:pt x="482784" y="78794"/>
                  </a:lnTo>
                  <a:lnTo>
                    <a:pt x="511021" y="109949"/>
                  </a:lnTo>
                  <a:lnTo>
                    <a:pt x="534376" y="144902"/>
                  </a:lnTo>
                  <a:lnTo>
                    <a:pt x="552353" y="182912"/>
                  </a:lnTo>
                  <a:lnTo>
                    <a:pt x="564556" y="223139"/>
                  </a:lnTo>
                  <a:lnTo>
                    <a:pt x="570726" y="264731"/>
                  </a:lnTo>
                  <a:lnTo>
                    <a:pt x="571500" y="285750"/>
                  </a:lnTo>
                  <a:lnTo>
                    <a:pt x="571414" y="292764"/>
                  </a:lnTo>
                  <a:lnTo>
                    <a:pt x="567293" y="334600"/>
                  </a:lnTo>
                  <a:lnTo>
                    <a:pt x="557076" y="375386"/>
                  </a:lnTo>
                  <a:lnTo>
                    <a:pt x="540989" y="414224"/>
                  </a:lnTo>
                  <a:lnTo>
                    <a:pt x="519373" y="450288"/>
                  </a:lnTo>
                  <a:lnTo>
                    <a:pt x="492705" y="482784"/>
                  </a:lnTo>
                  <a:lnTo>
                    <a:pt x="461550" y="511021"/>
                  </a:lnTo>
                  <a:lnTo>
                    <a:pt x="426597" y="534376"/>
                  </a:lnTo>
                  <a:lnTo>
                    <a:pt x="388587" y="552353"/>
                  </a:lnTo>
                  <a:lnTo>
                    <a:pt x="348360" y="564556"/>
                  </a:lnTo>
                  <a:lnTo>
                    <a:pt x="306768" y="570726"/>
                  </a:lnTo>
                  <a:lnTo>
                    <a:pt x="285750" y="571500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5946580"/>
              <a:ext cx="2990850" cy="4340860"/>
            </a:xfrm>
            <a:custGeom>
              <a:avLst/>
              <a:gdLst/>
              <a:ahLst/>
              <a:cxnLst/>
              <a:rect l="l" t="t" r="r" b="b"/>
              <a:pathLst>
                <a:path w="2990850" h="4340859">
                  <a:moveTo>
                    <a:pt x="0" y="446"/>
                  </a:moveTo>
                  <a:lnTo>
                    <a:pt x="13109" y="0"/>
                  </a:lnTo>
                  <a:lnTo>
                    <a:pt x="62068" y="309"/>
                  </a:lnTo>
                  <a:lnTo>
                    <a:pt x="111443" y="2624"/>
                  </a:lnTo>
                  <a:lnTo>
                    <a:pt x="161217" y="6985"/>
                  </a:lnTo>
                  <a:lnTo>
                    <a:pt x="211596" y="13404"/>
                  </a:lnTo>
                  <a:lnTo>
                    <a:pt x="261392" y="21519"/>
                  </a:lnTo>
                  <a:lnTo>
                    <a:pt x="310605" y="31286"/>
                  </a:lnTo>
                  <a:lnTo>
                    <a:pt x="359231" y="42659"/>
                  </a:lnTo>
                  <a:lnTo>
                    <a:pt x="407268" y="55594"/>
                  </a:lnTo>
                  <a:lnTo>
                    <a:pt x="454713" y="70046"/>
                  </a:lnTo>
                  <a:lnTo>
                    <a:pt x="501566" y="85969"/>
                  </a:lnTo>
                  <a:lnTo>
                    <a:pt x="547822" y="103319"/>
                  </a:lnTo>
                  <a:lnTo>
                    <a:pt x="593480" y="122051"/>
                  </a:lnTo>
                  <a:lnTo>
                    <a:pt x="638538" y="142118"/>
                  </a:lnTo>
                  <a:lnTo>
                    <a:pt x="682993" y="163477"/>
                  </a:lnTo>
                  <a:lnTo>
                    <a:pt x="726842" y="186083"/>
                  </a:lnTo>
                  <a:lnTo>
                    <a:pt x="770085" y="209890"/>
                  </a:lnTo>
                  <a:lnTo>
                    <a:pt x="812717" y="234853"/>
                  </a:lnTo>
                  <a:lnTo>
                    <a:pt x="854737" y="260927"/>
                  </a:lnTo>
                  <a:lnTo>
                    <a:pt x="896143" y="288067"/>
                  </a:lnTo>
                  <a:lnTo>
                    <a:pt x="936932" y="316229"/>
                  </a:lnTo>
                  <a:lnTo>
                    <a:pt x="977102" y="345366"/>
                  </a:lnTo>
                  <a:lnTo>
                    <a:pt x="1016651" y="375435"/>
                  </a:lnTo>
                  <a:lnTo>
                    <a:pt x="1055575" y="406390"/>
                  </a:lnTo>
                  <a:lnTo>
                    <a:pt x="1093874" y="438186"/>
                  </a:lnTo>
                  <a:lnTo>
                    <a:pt x="1131544" y="470777"/>
                  </a:lnTo>
                  <a:lnTo>
                    <a:pt x="1168583" y="504120"/>
                  </a:lnTo>
                  <a:lnTo>
                    <a:pt x="1204990" y="538168"/>
                  </a:lnTo>
                  <a:lnTo>
                    <a:pt x="1240760" y="572878"/>
                  </a:lnTo>
                  <a:lnTo>
                    <a:pt x="1275894" y="608203"/>
                  </a:lnTo>
                  <a:lnTo>
                    <a:pt x="1310387" y="644098"/>
                  </a:lnTo>
                  <a:lnTo>
                    <a:pt x="1344237" y="680520"/>
                  </a:lnTo>
                  <a:lnTo>
                    <a:pt x="1377443" y="717422"/>
                  </a:lnTo>
                  <a:lnTo>
                    <a:pt x="1410002" y="754759"/>
                  </a:lnTo>
                  <a:lnTo>
                    <a:pt x="1441912" y="792488"/>
                  </a:lnTo>
                  <a:lnTo>
                    <a:pt x="1474241" y="831729"/>
                  </a:lnTo>
                  <a:lnTo>
                    <a:pt x="1506080" y="871312"/>
                  </a:lnTo>
                  <a:lnTo>
                    <a:pt x="1537458" y="911215"/>
                  </a:lnTo>
                  <a:lnTo>
                    <a:pt x="1568407" y="951417"/>
                  </a:lnTo>
                  <a:lnTo>
                    <a:pt x="1598958" y="991896"/>
                  </a:lnTo>
                  <a:lnTo>
                    <a:pt x="1629141" y="1032629"/>
                  </a:lnTo>
                  <a:lnTo>
                    <a:pt x="1658988" y="1073594"/>
                  </a:lnTo>
                  <a:lnTo>
                    <a:pt x="1688531" y="1114770"/>
                  </a:lnTo>
                  <a:lnTo>
                    <a:pt x="1717799" y="1156134"/>
                  </a:lnTo>
                  <a:lnTo>
                    <a:pt x="1746824" y="1197665"/>
                  </a:lnTo>
                  <a:lnTo>
                    <a:pt x="1775637" y="1239340"/>
                  </a:lnTo>
                  <a:lnTo>
                    <a:pt x="1804268" y="1281138"/>
                  </a:lnTo>
                  <a:lnTo>
                    <a:pt x="1832750" y="1323036"/>
                  </a:lnTo>
                  <a:lnTo>
                    <a:pt x="1861113" y="1365013"/>
                  </a:lnTo>
                  <a:lnTo>
                    <a:pt x="2030527" y="1617291"/>
                  </a:lnTo>
                  <a:lnTo>
                    <a:pt x="2058925" y="1659202"/>
                  </a:lnTo>
                  <a:lnTo>
                    <a:pt x="2087452" y="1701015"/>
                  </a:lnTo>
                  <a:lnTo>
                    <a:pt x="2116139" y="1742709"/>
                  </a:lnTo>
                  <a:lnTo>
                    <a:pt x="2145018" y="1784261"/>
                  </a:lnTo>
                  <a:lnTo>
                    <a:pt x="2174118" y="1825651"/>
                  </a:lnTo>
                  <a:lnTo>
                    <a:pt x="2203472" y="1866854"/>
                  </a:lnTo>
                  <a:lnTo>
                    <a:pt x="2233110" y="1907851"/>
                  </a:lnTo>
                  <a:lnTo>
                    <a:pt x="2263063" y="1948618"/>
                  </a:lnTo>
                  <a:lnTo>
                    <a:pt x="2293363" y="1989133"/>
                  </a:lnTo>
                  <a:lnTo>
                    <a:pt x="2324040" y="2029376"/>
                  </a:lnTo>
                  <a:lnTo>
                    <a:pt x="2355125" y="2069323"/>
                  </a:lnTo>
                  <a:lnTo>
                    <a:pt x="2386649" y="2108952"/>
                  </a:lnTo>
                  <a:lnTo>
                    <a:pt x="2418644" y="2148243"/>
                  </a:lnTo>
                  <a:lnTo>
                    <a:pt x="2451140" y="2187172"/>
                  </a:lnTo>
                  <a:lnTo>
                    <a:pt x="2516513" y="2264587"/>
                  </a:lnTo>
                  <a:lnTo>
                    <a:pt x="2549059" y="2303411"/>
                  </a:lnTo>
                  <a:lnTo>
                    <a:pt x="2581336" y="2342423"/>
                  </a:lnTo>
                  <a:lnTo>
                    <a:pt x="2613215" y="2381704"/>
                  </a:lnTo>
                  <a:lnTo>
                    <a:pt x="2644563" y="2421336"/>
                  </a:lnTo>
                  <a:lnTo>
                    <a:pt x="2675250" y="2461400"/>
                  </a:lnTo>
                  <a:lnTo>
                    <a:pt x="2705144" y="2501979"/>
                  </a:lnTo>
                  <a:lnTo>
                    <a:pt x="2734115" y="2543154"/>
                  </a:lnTo>
                  <a:lnTo>
                    <a:pt x="2762033" y="2585007"/>
                  </a:lnTo>
                  <a:lnTo>
                    <a:pt x="2788764" y="2627620"/>
                  </a:lnTo>
                  <a:lnTo>
                    <a:pt x="2814180" y="2671074"/>
                  </a:lnTo>
                  <a:lnTo>
                    <a:pt x="2838149" y="2715452"/>
                  </a:lnTo>
                  <a:lnTo>
                    <a:pt x="2860539" y="2760836"/>
                  </a:lnTo>
                  <a:lnTo>
                    <a:pt x="2881221" y="2807306"/>
                  </a:lnTo>
                  <a:lnTo>
                    <a:pt x="2899290" y="2852088"/>
                  </a:lnTo>
                  <a:lnTo>
                    <a:pt x="2915728" y="2897575"/>
                  </a:lnTo>
                  <a:lnTo>
                    <a:pt x="2930534" y="2943693"/>
                  </a:lnTo>
                  <a:lnTo>
                    <a:pt x="2943710" y="2990373"/>
                  </a:lnTo>
                  <a:lnTo>
                    <a:pt x="2955253" y="3037541"/>
                  </a:lnTo>
                  <a:lnTo>
                    <a:pt x="2965166" y="3085127"/>
                  </a:lnTo>
                  <a:lnTo>
                    <a:pt x="2973446" y="3133058"/>
                  </a:lnTo>
                  <a:lnTo>
                    <a:pt x="2980095" y="3181264"/>
                  </a:lnTo>
                  <a:lnTo>
                    <a:pt x="2985112" y="3229672"/>
                  </a:lnTo>
                  <a:lnTo>
                    <a:pt x="2988497" y="3278210"/>
                  </a:lnTo>
                  <a:lnTo>
                    <a:pt x="2990250" y="3326808"/>
                  </a:lnTo>
                  <a:lnTo>
                    <a:pt x="2990371" y="3375394"/>
                  </a:lnTo>
                  <a:lnTo>
                    <a:pt x="2988859" y="3423895"/>
                  </a:lnTo>
                  <a:lnTo>
                    <a:pt x="2985715" y="3472241"/>
                  </a:lnTo>
                  <a:lnTo>
                    <a:pt x="2980904" y="3523498"/>
                  </a:lnTo>
                  <a:lnTo>
                    <a:pt x="2974328" y="3574573"/>
                  </a:lnTo>
                  <a:lnTo>
                    <a:pt x="2965990" y="3625397"/>
                  </a:lnTo>
                  <a:lnTo>
                    <a:pt x="2955891" y="3675900"/>
                  </a:lnTo>
                  <a:lnTo>
                    <a:pt x="2944033" y="3726013"/>
                  </a:lnTo>
                  <a:lnTo>
                    <a:pt x="2930419" y="3775667"/>
                  </a:lnTo>
                  <a:lnTo>
                    <a:pt x="2915049" y="3824793"/>
                  </a:lnTo>
                  <a:lnTo>
                    <a:pt x="2897925" y="3873321"/>
                  </a:lnTo>
                  <a:lnTo>
                    <a:pt x="2879051" y="3921182"/>
                  </a:lnTo>
                  <a:lnTo>
                    <a:pt x="2858426" y="3968307"/>
                  </a:lnTo>
                  <a:lnTo>
                    <a:pt x="2836054" y="4014627"/>
                  </a:lnTo>
                  <a:lnTo>
                    <a:pt x="2811937" y="4060072"/>
                  </a:lnTo>
                  <a:lnTo>
                    <a:pt x="2786075" y="4104572"/>
                  </a:lnTo>
                  <a:lnTo>
                    <a:pt x="2760114" y="4145103"/>
                  </a:lnTo>
                  <a:lnTo>
                    <a:pt x="2732197" y="4184591"/>
                  </a:lnTo>
                  <a:lnTo>
                    <a:pt x="2702485" y="4223055"/>
                  </a:lnTo>
                  <a:lnTo>
                    <a:pt x="2671141" y="4260512"/>
                  </a:lnTo>
                  <a:lnTo>
                    <a:pt x="2638325" y="4296978"/>
                  </a:lnTo>
                  <a:lnTo>
                    <a:pt x="2604201" y="4332472"/>
                  </a:lnTo>
                  <a:lnTo>
                    <a:pt x="0" y="4340419"/>
                  </a:lnTo>
                  <a:lnTo>
                    <a:pt x="0" y="446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828282" y="8702944"/>
              <a:ext cx="2734945" cy="1584325"/>
            </a:xfrm>
            <a:custGeom>
              <a:avLst/>
              <a:gdLst/>
              <a:ahLst/>
              <a:cxnLst/>
              <a:rect l="l" t="t" r="r" b="b"/>
              <a:pathLst>
                <a:path w="2734945" h="1584325">
                  <a:moveTo>
                    <a:pt x="0" y="896468"/>
                  </a:moveTo>
                  <a:lnTo>
                    <a:pt x="221" y="847010"/>
                  </a:lnTo>
                  <a:lnTo>
                    <a:pt x="2307" y="797570"/>
                  </a:lnTo>
                  <a:lnTo>
                    <a:pt x="6322" y="748190"/>
                  </a:lnTo>
                  <a:lnTo>
                    <a:pt x="12328" y="698911"/>
                  </a:lnTo>
                  <a:lnTo>
                    <a:pt x="20386" y="649774"/>
                  </a:lnTo>
                  <a:lnTo>
                    <a:pt x="30607" y="601827"/>
                  </a:lnTo>
                  <a:lnTo>
                    <a:pt x="43069" y="554585"/>
                  </a:lnTo>
                  <a:lnTo>
                    <a:pt x="57788" y="508210"/>
                  </a:lnTo>
                  <a:lnTo>
                    <a:pt x="74780" y="462864"/>
                  </a:lnTo>
                  <a:lnTo>
                    <a:pt x="94061" y="418709"/>
                  </a:lnTo>
                  <a:lnTo>
                    <a:pt x="115649" y="375905"/>
                  </a:lnTo>
                  <a:lnTo>
                    <a:pt x="139557" y="334617"/>
                  </a:lnTo>
                  <a:lnTo>
                    <a:pt x="165804" y="295004"/>
                  </a:lnTo>
                  <a:lnTo>
                    <a:pt x="194405" y="257228"/>
                  </a:lnTo>
                  <a:lnTo>
                    <a:pt x="225376" y="221452"/>
                  </a:lnTo>
                  <a:lnTo>
                    <a:pt x="258733" y="187838"/>
                  </a:lnTo>
                  <a:lnTo>
                    <a:pt x="294494" y="156546"/>
                  </a:lnTo>
                  <a:lnTo>
                    <a:pt x="332672" y="127739"/>
                  </a:lnTo>
                  <a:lnTo>
                    <a:pt x="373286" y="101579"/>
                  </a:lnTo>
                  <a:lnTo>
                    <a:pt x="416351" y="78227"/>
                  </a:lnTo>
                  <a:lnTo>
                    <a:pt x="461883" y="57845"/>
                  </a:lnTo>
                  <a:lnTo>
                    <a:pt x="508308" y="40921"/>
                  </a:lnTo>
                  <a:lnTo>
                    <a:pt x="555207" y="27093"/>
                  </a:lnTo>
                  <a:lnTo>
                    <a:pt x="602505" y="16235"/>
                  </a:lnTo>
                  <a:lnTo>
                    <a:pt x="650127" y="8222"/>
                  </a:lnTo>
                  <a:lnTo>
                    <a:pt x="697997" y="2929"/>
                  </a:lnTo>
                  <a:lnTo>
                    <a:pt x="746039" y="230"/>
                  </a:lnTo>
                  <a:lnTo>
                    <a:pt x="794178" y="0"/>
                  </a:lnTo>
                  <a:lnTo>
                    <a:pt x="842339" y="2113"/>
                  </a:lnTo>
                  <a:lnTo>
                    <a:pt x="890446" y="6444"/>
                  </a:lnTo>
                  <a:lnTo>
                    <a:pt x="938424" y="12867"/>
                  </a:lnTo>
                  <a:lnTo>
                    <a:pt x="986197" y="21257"/>
                  </a:lnTo>
                  <a:lnTo>
                    <a:pt x="1033689" y="31490"/>
                  </a:lnTo>
                  <a:lnTo>
                    <a:pt x="1080825" y="43438"/>
                  </a:lnTo>
                  <a:lnTo>
                    <a:pt x="1127531" y="56977"/>
                  </a:lnTo>
                  <a:lnTo>
                    <a:pt x="1173729" y="71981"/>
                  </a:lnTo>
                  <a:lnTo>
                    <a:pt x="1219345" y="88326"/>
                  </a:lnTo>
                  <a:lnTo>
                    <a:pt x="1264303" y="105884"/>
                  </a:lnTo>
                  <a:lnTo>
                    <a:pt x="1311682" y="125732"/>
                  </a:lnTo>
                  <a:lnTo>
                    <a:pt x="1358571" y="146541"/>
                  </a:lnTo>
                  <a:lnTo>
                    <a:pt x="1405030" y="168188"/>
                  </a:lnTo>
                  <a:lnTo>
                    <a:pt x="1451122" y="190551"/>
                  </a:lnTo>
                  <a:lnTo>
                    <a:pt x="1496906" y="213507"/>
                  </a:lnTo>
                  <a:lnTo>
                    <a:pt x="1542446" y="236933"/>
                  </a:lnTo>
                  <a:lnTo>
                    <a:pt x="1587802" y="260708"/>
                  </a:lnTo>
                  <a:lnTo>
                    <a:pt x="1633035" y="284707"/>
                  </a:lnTo>
                  <a:lnTo>
                    <a:pt x="1723378" y="332889"/>
                  </a:lnTo>
                  <a:lnTo>
                    <a:pt x="1768611" y="356826"/>
                  </a:lnTo>
                  <a:lnTo>
                    <a:pt x="1813967" y="380498"/>
                  </a:lnTo>
                  <a:lnTo>
                    <a:pt x="1859506" y="403782"/>
                  </a:lnTo>
                  <a:lnTo>
                    <a:pt x="1905291" y="426554"/>
                  </a:lnTo>
                  <a:lnTo>
                    <a:pt x="1951382" y="448692"/>
                  </a:lnTo>
                  <a:lnTo>
                    <a:pt x="1997842" y="470073"/>
                  </a:lnTo>
                  <a:lnTo>
                    <a:pt x="2044730" y="490575"/>
                  </a:lnTo>
                  <a:lnTo>
                    <a:pt x="2092109" y="510075"/>
                  </a:lnTo>
                  <a:lnTo>
                    <a:pt x="2139327" y="528893"/>
                  </a:lnTo>
                  <a:lnTo>
                    <a:pt x="2186428" y="547976"/>
                  </a:lnTo>
                  <a:lnTo>
                    <a:pt x="2233140" y="567797"/>
                  </a:lnTo>
                  <a:lnTo>
                    <a:pt x="2279194" y="588828"/>
                  </a:lnTo>
                  <a:lnTo>
                    <a:pt x="2324316" y="611542"/>
                  </a:lnTo>
                  <a:lnTo>
                    <a:pt x="2368235" y="636410"/>
                  </a:lnTo>
                  <a:lnTo>
                    <a:pt x="2410679" y="663906"/>
                  </a:lnTo>
                  <a:lnTo>
                    <a:pt x="2451377" y="694500"/>
                  </a:lnTo>
                  <a:lnTo>
                    <a:pt x="2490412" y="728431"/>
                  </a:lnTo>
                  <a:lnTo>
                    <a:pt x="2527005" y="765201"/>
                  </a:lnTo>
                  <a:lnTo>
                    <a:pt x="2561010" y="804541"/>
                  </a:lnTo>
                  <a:lnTo>
                    <a:pt x="2592283" y="846179"/>
                  </a:lnTo>
                  <a:lnTo>
                    <a:pt x="2620679" y="889846"/>
                  </a:lnTo>
                  <a:lnTo>
                    <a:pt x="2646054" y="935270"/>
                  </a:lnTo>
                  <a:lnTo>
                    <a:pt x="2668263" y="982182"/>
                  </a:lnTo>
                  <a:lnTo>
                    <a:pt x="2687335" y="1029679"/>
                  </a:lnTo>
                  <a:lnTo>
                    <a:pt x="2703328" y="1078315"/>
                  </a:lnTo>
                  <a:lnTo>
                    <a:pt x="2716135" y="1127879"/>
                  </a:lnTo>
                  <a:lnTo>
                    <a:pt x="2725651" y="1178157"/>
                  </a:lnTo>
                  <a:lnTo>
                    <a:pt x="2731768" y="1228938"/>
                  </a:lnTo>
                  <a:lnTo>
                    <a:pt x="2734381" y="1280008"/>
                  </a:lnTo>
                  <a:lnTo>
                    <a:pt x="2733383" y="1331156"/>
                  </a:lnTo>
                  <a:lnTo>
                    <a:pt x="2728119" y="1382532"/>
                  </a:lnTo>
                  <a:lnTo>
                    <a:pt x="2718433" y="1433782"/>
                  </a:lnTo>
                  <a:lnTo>
                    <a:pt x="2704973" y="1484647"/>
                  </a:lnTo>
                  <a:lnTo>
                    <a:pt x="2688384" y="1534864"/>
                  </a:lnTo>
                  <a:lnTo>
                    <a:pt x="2669361" y="1584054"/>
                  </a:lnTo>
                  <a:lnTo>
                    <a:pt x="165015" y="1584054"/>
                  </a:lnTo>
                  <a:lnTo>
                    <a:pt x="138487" y="1522207"/>
                  </a:lnTo>
                  <a:lnTo>
                    <a:pt x="120137" y="1476287"/>
                  </a:lnTo>
                  <a:lnTo>
                    <a:pt x="102841" y="1429845"/>
                  </a:lnTo>
                  <a:lnTo>
                    <a:pt x="86662" y="1382924"/>
                  </a:lnTo>
                  <a:lnTo>
                    <a:pt x="71661" y="1335565"/>
                  </a:lnTo>
                  <a:lnTo>
                    <a:pt x="57901" y="1287810"/>
                  </a:lnTo>
                  <a:lnTo>
                    <a:pt x="45445" y="1239699"/>
                  </a:lnTo>
                  <a:lnTo>
                    <a:pt x="34355" y="1191275"/>
                  </a:lnTo>
                  <a:lnTo>
                    <a:pt x="24694" y="1142579"/>
                  </a:lnTo>
                  <a:lnTo>
                    <a:pt x="16523" y="1093652"/>
                  </a:lnTo>
                  <a:lnTo>
                    <a:pt x="9906" y="1044536"/>
                  </a:lnTo>
                  <a:lnTo>
                    <a:pt x="4905" y="995273"/>
                  </a:lnTo>
                  <a:lnTo>
                    <a:pt x="1582" y="945903"/>
                  </a:lnTo>
                  <a:lnTo>
                    <a:pt x="0" y="896468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547638" y="0"/>
            <a:ext cx="4740910" cy="1904364"/>
          </a:xfrm>
          <a:custGeom>
            <a:avLst/>
            <a:gdLst/>
            <a:ahLst/>
            <a:cxnLst/>
            <a:rect l="l" t="t" r="r" b="b"/>
            <a:pathLst>
              <a:path w="4740909" h="1904364">
                <a:moveTo>
                  <a:pt x="4740361" y="0"/>
                </a:moveTo>
                <a:lnTo>
                  <a:pt x="4740361" y="1493169"/>
                </a:lnTo>
                <a:lnTo>
                  <a:pt x="4706825" y="1526625"/>
                </a:lnTo>
                <a:lnTo>
                  <a:pt x="4671780" y="1559145"/>
                </a:lnTo>
                <a:lnTo>
                  <a:pt x="4635484" y="1590427"/>
                </a:lnTo>
                <a:lnTo>
                  <a:pt x="4597931" y="1620426"/>
                </a:lnTo>
                <a:lnTo>
                  <a:pt x="4559117" y="1649100"/>
                </a:lnTo>
                <a:lnTo>
                  <a:pt x="4519038" y="1676404"/>
                </a:lnTo>
                <a:lnTo>
                  <a:pt x="4477690" y="1702296"/>
                </a:lnTo>
                <a:lnTo>
                  <a:pt x="4435068" y="1726732"/>
                </a:lnTo>
                <a:lnTo>
                  <a:pt x="4391168" y="1749668"/>
                </a:lnTo>
                <a:lnTo>
                  <a:pt x="4345985" y="1771061"/>
                </a:lnTo>
                <a:lnTo>
                  <a:pt x="4299515" y="1790868"/>
                </a:lnTo>
                <a:lnTo>
                  <a:pt x="4252963" y="1808671"/>
                </a:lnTo>
                <a:lnTo>
                  <a:pt x="4206146" y="1824837"/>
                </a:lnTo>
                <a:lnTo>
                  <a:pt x="4159084" y="1839401"/>
                </a:lnTo>
                <a:lnTo>
                  <a:pt x="4111798" y="1852394"/>
                </a:lnTo>
                <a:lnTo>
                  <a:pt x="4064308" y="1863852"/>
                </a:lnTo>
                <a:lnTo>
                  <a:pt x="4016633" y="1873807"/>
                </a:lnTo>
                <a:lnTo>
                  <a:pt x="3968794" y="1882293"/>
                </a:lnTo>
                <a:lnTo>
                  <a:pt x="3920812" y="1889343"/>
                </a:lnTo>
                <a:lnTo>
                  <a:pt x="3872706" y="1894991"/>
                </a:lnTo>
                <a:lnTo>
                  <a:pt x="3824496" y="1899271"/>
                </a:lnTo>
                <a:lnTo>
                  <a:pt x="3776203" y="1902215"/>
                </a:lnTo>
                <a:lnTo>
                  <a:pt x="3727847" y="1903858"/>
                </a:lnTo>
                <a:lnTo>
                  <a:pt x="3679447" y="1904233"/>
                </a:lnTo>
                <a:lnTo>
                  <a:pt x="3631024" y="1903373"/>
                </a:lnTo>
                <a:lnTo>
                  <a:pt x="3582599" y="1901313"/>
                </a:lnTo>
                <a:lnTo>
                  <a:pt x="3534191" y="1898084"/>
                </a:lnTo>
                <a:lnTo>
                  <a:pt x="3485820" y="1893722"/>
                </a:lnTo>
                <a:lnTo>
                  <a:pt x="3437506" y="1888259"/>
                </a:lnTo>
                <a:lnTo>
                  <a:pt x="3389271" y="1881729"/>
                </a:lnTo>
                <a:lnTo>
                  <a:pt x="3341133" y="1874165"/>
                </a:lnTo>
                <a:lnTo>
                  <a:pt x="3293113" y="1865601"/>
                </a:lnTo>
                <a:lnTo>
                  <a:pt x="3245232" y="1856070"/>
                </a:lnTo>
                <a:lnTo>
                  <a:pt x="3197508" y="1845607"/>
                </a:lnTo>
                <a:lnTo>
                  <a:pt x="3149963" y="1834244"/>
                </a:lnTo>
                <a:lnTo>
                  <a:pt x="3102617" y="1822014"/>
                </a:lnTo>
                <a:lnTo>
                  <a:pt x="3055489" y="1808953"/>
                </a:lnTo>
                <a:lnTo>
                  <a:pt x="3008600" y="1795092"/>
                </a:lnTo>
                <a:lnTo>
                  <a:pt x="2961970" y="1780465"/>
                </a:lnTo>
                <a:lnTo>
                  <a:pt x="2915619" y="1765106"/>
                </a:lnTo>
                <a:lnTo>
                  <a:pt x="2869567" y="1749049"/>
                </a:lnTo>
                <a:lnTo>
                  <a:pt x="2823835" y="1732327"/>
                </a:lnTo>
                <a:lnTo>
                  <a:pt x="2778442" y="1714973"/>
                </a:lnTo>
                <a:lnTo>
                  <a:pt x="2733409" y="1697020"/>
                </a:lnTo>
                <a:lnTo>
                  <a:pt x="2687046" y="1677883"/>
                </a:lnTo>
                <a:lnTo>
                  <a:pt x="2640937" y="1658247"/>
                </a:lnTo>
                <a:lnTo>
                  <a:pt x="2595068" y="1638141"/>
                </a:lnTo>
                <a:lnTo>
                  <a:pt x="2549424" y="1617595"/>
                </a:lnTo>
                <a:lnTo>
                  <a:pt x="2503988" y="1596640"/>
                </a:lnTo>
                <a:lnTo>
                  <a:pt x="2458747" y="1575306"/>
                </a:lnTo>
                <a:lnTo>
                  <a:pt x="2413686" y="1553622"/>
                </a:lnTo>
                <a:lnTo>
                  <a:pt x="2368790" y="1531618"/>
                </a:lnTo>
                <a:lnTo>
                  <a:pt x="2324042" y="1509325"/>
                </a:lnTo>
                <a:lnTo>
                  <a:pt x="2279430" y="1486772"/>
                </a:lnTo>
                <a:lnTo>
                  <a:pt x="2234937" y="1463989"/>
                </a:lnTo>
                <a:lnTo>
                  <a:pt x="2190549" y="1441006"/>
                </a:lnTo>
                <a:lnTo>
                  <a:pt x="2146251" y="1417854"/>
                </a:lnTo>
                <a:lnTo>
                  <a:pt x="2102027" y="1394562"/>
                </a:lnTo>
                <a:lnTo>
                  <a:pt x="2057864" y="1371160"/>
                </a:lnTo>
                <a:lnTo>
                  <a:pt x="1837419" y="1253550"/>
                </a:lnTo>
                <a:lnTo>
                  <a:pt x="1749137" y="1206786"/>
                </a:lnTo>
                <a:lnTo>
                  <a:pt x="1704913" y="1183584"/>
                </a:lnTo>
                <a:lnTo>
                  <a:pt x="1660615" y="1160541"/>
                </a:lnTo>
                <a:lnTo>
                  <a:pt x="1616227" y="1137689"/>
                </a:lnTo>
                <a:lnTo>
                  <a:pt x="1571734" y="1115056"/>
                </a:lnTo>
                <a:lnTo>
                  <a:pt x="1527121" y="1092672"/>
                </a:lnTo>
                <a:lnTo>
                  <a:pt x="1482374" y="1070569"/>
                </a:lnTo>
                <a:lnTo>
                  <a:pt x="1437478" y="1048775"/>
                </a:lnTo>
                <a:lnTo>
                  <a:pt x="1392416" y="1027320"/>
                </a:lnTo>
                <a:lnTo>
                  <a:pt x="1347176" y="1006236"/>
                </a:lnTo>
                <a:lnTo>
                  <a:pt x="1301740" y="985550"/>
                </a:lnTo>
                <a:lnTo>
                  <a:pt x="1256096" y="965294"/>
                </a:lnTo>
                <a:lnTo>
                  <a:pt x="1210226" y="945498"/>
                </a:lnTo>
                <a:lnTo>
                  <a:pt x="1164118" y="926191"/>
                </a:lnTo>
                <a:lnTo>
                  <a:pt x="1117755" y="907404"/>
                </a:lnTo>
                <a:lnTo>
                  <a:pt x="1025600" y="870641"/>
                </a:lnTo>
                <a:lnTo>
                  <a:pt x="979574" y="852123"/>
                </a:lnTo>
                <a:lnTo>
                  <a:pt x="933672" y="833360"/>
                </a:lnTo>
                <a:lnTo>
                  <a:pt x="887959" y="814237"/>
                </a:lnTo>
                <a:lnTo>
                  <a:pt x="842501" y="794638"/>
                </a:lnTo>
                <a:lnTo>
                  <a:pt x="797365" y="774448"/>
                </a:lnTo>
                <a:lnTo>
                  <a:pt x="752618" y="753552"/>
                </a:lnTo>
                <a:lnTo>
                  <a:pt x="708324" y="731835"/>
                </a:lnTo>
                <a:lnTo>
                  <a:pt x="664552" y="709180"/>
                </a:lnTo>
                <a:lnTo>
                  <a:pt x="621366" y="685473"/>
                </a:lnTo>
                <a:lnTo>
                  <a:pt x="578834" y="660598"/>
                </a:lnTo>
                <a:lnTo>
                  <a:pt x="537021" y="634440"/>
                </a:lnTo>
                <a:lnTo>
                  <a:pt x="495994" y="606883"/>
                </a:lnTo>
                <a:lnTo>
                  <a:pt x="455819" y="577813"/>
                </a:lnTo>
                <a:lnTo>
                  <a:pt x="416562" y="547114"/>
                </a:lnTo>
                <a:lnTo>
                  <a:pt x="377891" y="514698"/>
                </a:lnTo>
                <a:lnTo>
                  <a:pt x="340376" y="480828"/>
                </a:lnTo>
                <a:lnTo>
                  <a:pt x="304054" y="445572"/>
                </a:lnTo>
                <a:lnTo>
                  <a:pt x="268958" y="408995"/>
                </a:lnTo>
                <a:lnTo>
                  <a:pt x="235125" y="371163"/>
                </a:lnTo>
                <a:lnTo>
                  <a:pt x="202589" y="332142"/>
                </a:lnTo>
                <a:lnTo>
                  <a:pt x="171386" y="291999"/>
                </a:lnTo>
                <a:lnTo>
                  <a:pt x="141552" y="250798"/>
                </a:lnTo>
                <a:lnTo>
                  <a:pt x="113122" y="208608"/>
                </a:lnTo>
                <a:lnTo>
                  <a:pt x="86130" y="165492"/>
                </a:lnTo>
                <a:lnTo>
                  <a:pt x="60613" y="121518"/>
                </a:lnTo>
                <a:lnTo>
                  <a:pt x="36605" y="76752"/>
                </a:lnTo>
                <a:lnTo>
                  <a:pt x="14143" y="31259"/>
                </a:lnTo>
                <a:lnTo>
                  <a:pt x="0" y="0"/>
                </a:lnTo>
                <a:lnTo>
                  <a:pt x="4740361" y="0"/>
                </a:lnTo>
                <a:close/>
              </a:path>
            </a:pathLst>
          </a:custGeom>
          <a:solidFill>
            <a:srgbClr val="04335C">
              <a:alpha val="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05950" y="484419"/>
            <a:ext cx="7957050" cy="167417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INSTALL NECESSARY LIBRARIES</a:t>
            </a:r>
            <a:endParaRPr lang="en-US" sz="5050" dirty="0">
              <a:solidFill>
                <a:schemeClr val="accent5">
                  <a:lumMod val="60000"/>
                  <a:lumOff val="40000"/>
                </a:schemeClr>
              </a:solidFill>
              <a:latin typeface="DejaVu Serif"/>
              <a:cs typeface="DejaVu Serif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1E6C349-5130-4BE5-BE43-5D0E16C20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98" y="3390900"/>
            <a:ext cx="8248023" cy="381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3316CD3-284D-441C-8130-EB61628643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1124" y="3390900"/>
            <a:ext cx="7439233" cy="381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384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147050" y="0"/>
            <a:ext cx="10140950" cy="10287635"/>
            <a:chOff x="8147546" y="0"/>
            <a:chExt cx="10140950" cy="10287635"/>
          </a:xfrm>
        </p:grpSpPr>
        <p:sp>
          <p:nvSpPr>
            <p:cNvPr id="3" name="object 3"/>
            <p:cNvSpPr/>
            <p:nvPr/>
          </p:nvSpPr>
          <p:spPr>
            <a:xfrm>
              <a:off x="8147546" y="0"/>
              <a:ext cx="10140950" cy="10287635"/>
            </a:xfrm>
            <a:custGeom>
              <a:avLst/>
              <a:gdLst/>
              <a:ahLst/>
              <a:cxnLst/>
              <a:rect l="l" t="t" r="r" b="b"/>
              <a:pathLst>
                <a:path w="10140950" h="10287635">
                  <a:moveTo>
                    <a:pt x="764257" y="847431"/>
                  </a:moveTo>
                  <a:lnTo>
                    <a:pt x="408104" y="1385579"/>
                  </a:lnTo>
                  <a:lnTo>
                    <a:pt x="424790" y="1337354"/>
                  </a:lnTo>
                  <a:lnTo>
                    <a:pt x="726148" y="882001"/>
                  </a:lnTo>
                  <a:lnTo>
                    <a:pt x="764257" y="847431"/>
                  </a:lnTo>
                  <a:close/>
                </a:path>
                <a:path w="10140950" h="10287635">
                  <a:moveTo>
                    <a:pt x="867941" y="736788"/>
                  </a:moveTo>
                  <a:lnTo>
                    <a:pt x="320616" y="1563796"/>
                  </a:lnTo>
                  <a:lnTo>
                    <a:pt x="337115" y="1515854"/>
                  </a:lnTo>
                  <a:lnTo>
                    <a:pt x="364261" y="1474837"/>
                  </a:lnTo>
                  <a:lnTo>
                    <a:pt x="380865" y="1426737"/>
                  </a:lnTo>
                  <a:lnTo>
                    <a:pt x="791771" y="805857"/>
                  </a:lnTo>
                  <a:lnTo>
                    <a:pt x="867941" y="736788"/>
                  </a:lnTo>
                  <a:close/>
                </a:path>
                <a:path w="10140950" h="10287635">
                  <a:moveTo>
                    <a:pt x="10093021" y="8612705"/>
                  </a:moveTo>
                  <a:lnTo>
                    <a:pt x="9184439" y="9985573"/>
                  </a:lnTo>
                  <a:lnTo>
                    <a:pt x="9108409" y="10054432"/>
                  </a:lnTo>
                  <a:lnTo>
                    <a:pt x="9081015" y="10095824"/>
                  </a:lnTo>
                  <a:lnTo>
                    <a:pt x="8968024" y="10197518"/>
                  </a:lnTo>
                  <a:lnTo>
                    <a:pt x="8941216" y="10238025"/>
                  </a:lnTo>
                  <a:lnTo>
                    <a:pt x="8903902" y="10271395"/>
                  </a:lnTo>
                  <a:lnTo>
                    <a:pt x="8878346" y="10286999"/>
                  </a:lnTo>
                  <a:lnTo>
                    <a:pt x="4141618" y="10287581"/>
                  </a:lnTo>
                  <a:lnTo>
                    <a:pt x="4103259" y="10253495"/>
                  </a:lnTo>
                  <a:lnTo>
                    <a:pt x="4065066" y="10219158"/>
                  </a:lnTo>
                  <a:lnTo>
                    <a:pt x="4027125" y="10184440"/>
                  </a:lnTo>
                  <a:lnTo>
                    <a:pt x="4000024" y="10156356"/>
                  </a:lnTo>
                  <a:lnTo>
                    <a:pt x="3962577" y="10120892"/>
                  </a:lnTo>
                  <a:lnTo>
                    <a:pt x="3925371" y="10085063"/>
                  </a:lnTo>
                  <a:lnTo>
                    <a:pt x="3888403" y="10048876"/>
                  </a:lnTo>
                  <a:lnTo>
                    <a:pt x="3851668" y="10012336"/>
                  </a:lnTo>
                  <a:lnTo>
                    <a:pt x="3825754" y="9982456"/>
                  </a:lnTo>
                  <a:lnTo>
                    <a:pt x="3789476" y="9945226"/>
                  </a:lnTo>
                  <a:lnTo>
                    <a:pt x="3753421" y="9907660"/>
                  </a:lnTo>
                  <a:lnTo>
                    <a:pt x="3717584" y="9869763"/>
                  </a:lnTo>
                  <a:lnTo>
                    <a:pt x="3681962" y="9831540"/>
                  </a:lnTo>
                  <a:lnTo>
                    <a:pt x="3657143" y="9800008"/>
                  </a:lnTo>
                  <a:lnTo>
                    <a:pt x="3621940" y="9761152"/>
                  </a:lnTo>
                  <a:lnTo>
                    <a:pt x="3586942" y="9721988"/>
                  </a:lnTo>
                  <a:lnTo>
                    <a:pt x="3552144" y="9682522"/>
                  </a:lnTo>
                  <a:lnTo>
                    <a:pt x="3528133" y="9649767"/>
                  </a:lnTo>
                  <a:lnTo>
                    <a:pt x="3493724" y="9609713"/>
                  </a:lnTo>
                  <a:lnTo>
                    <a:pt x="3459504" y="9569372"/>
                  </a:lnTo>
                  <a:lnTo>
                    <a:pt x="3425470" y="9528752"/>
                  </a:lnTo>
                  <a:lnTo>
                    <a:pt x="3402208" y="9494866"/>
                  </a:lnTo>
                  <a:lnTo>
                    <a:pt x="3368533" y="9453702"/>
                  </a:lnTo>
                  <a:lnTo>
                    <a:pt x="3335033" y="9412274"/>
                  </a:lnTo>
                  <a:lnTo>
                    <a:pt x="3312294" y="9377599"/>
                  </a:lnTo>
                  <a:lnTo>
                    <a:pt x="3279130" y="9335662"/>
                  </a:lnTo>
                  <a:lnTo>
                    <a:pt x="3246130" y="9293479"/>
                  </a:lnTo>
                  <a:lnTo>
                    <a:pt x="3223880" y="9258064"/>
                  </a:lnTo>
                  <a:lnTo>
                    <a:pt x="3191195" y="9215405"/>
                  </a:lnTo>
                  <a:lnTo>
                    <a:pt x="3158661" y="9172517"/>
                  </a:lnTo>
                  <a:lnTo>
                    <a:pt x="3136867" y="9136413"/>
                  </a:lnTo>
                  <a:lnTo>
                    <a:pt x="3104626" y="9093083"/>
                  </a:lnTo>
                  <a:lnTo>
                    <a:pt x="3083432" y="9056071"/>
                  </a:lnTo>
                  <a:lnTo>
                    <a:pt x="3051776" y="9011858"/>
                  </a:lnTo>
                  <a:lnTo>
                    <a:pt x="3020244" y="8967456"/>
                  </a:lnTo>
                  <a:lnTo>
                    <a:pt x="2999423" y="8929881"/>
                  </a:lnTo>
                  <a:lnTo>
                    <a:pt x="2968130" y="8885118"/>
                  </a:lnTo>
                  <a:lnTo>
                    <a:pt x="2936952" y="8840182"/>
                  </a:lnTo>
                  <a:lnTo>
                    <a:pt x="2916475" y="8802088"/>
                  </a:lnTo>
                  <a:lnTo>
                    <a:pt x="2885516" y="8756821"/>
                  </a:lnTo>
                  <a:lnTo>
                    <a:pt x="2854661" y="8711396"/>
                  </a:lnTo>
                  <a:lnTo>
                    <a:pt x="2834499" y="8672826"/>
                  </a:lnTo>
                  <a:lnTo>
                    <a:pt x="2803844" y="8627100"/>
                  </a:lnTo>
                  <a:lnTo>
                    <a:pt x="2773283" y="8581230"/>
                  </a:lnTo>
                  <a:lnTo>
                    <a:pt x="2753405" y="8542231"/>
                  </a:lnTo>
                  <a:lnTo>
                    <a:pt x="2723024" y="8496090"/>
                  </a:lnTo>
                  <a:lnTo>
                    <a:pt x="2703319" y="8456830"/>
                  </a:lnTo>
                  <a:lnTo>
                    <a:pt x="2673105" y="8410437"/>
                  </a:lnTo>
                  <a:lnTo>
                    <a:pt x="2653559" y="8370935"/>
                  </a:lnTo>
                  <a:lnTo>
                    <a:pt x="2623498" y="8324311"/>
                  </a:lnTo>
                  <a:lnTo>
                    <a:pt x="2593509" y="8277578"/>
                  </a:lnTo>
                  <a:lnTo>
                    <a:pt x="2574179" y="8237752"/>
                  </a:lnTo>
                  <a:lnTo>
                    <a:pt x="2544323" y="8190817"/>
                  </a:lnTo>
                  <a:lnTo>
                    <a:pt x="2525120" y="8150799"/>
                  </a:lnTo>
                  <a:lnTo>
                    <a:pt x="2495384" y="8103682"/>
                  </a:lnTo>
                  <a:lnTo>
                    <a:pt x="2476295" y="8063492"/>
                  </a:lnTo>
                  <a:lnTo>
                    <a:pt x="2446666" y="8016214"/>
                  </a:lnTo>
                  <a:lnTo>
                    <a:pt x="2427677" y="7975871"/>
                  </a:lnTo>
                  <a:lnTo>
                    <a:pt x="2398143" y="7928452"/>
                  </a:lnTo>
                  <a:lnTo>
                    <a:pt x="2379241" y="7887977"/>
                  </a:lnTo>
                  <a:lnTo>
                    <a:pt x="2320369" y="7792840"/>
                  </a:lnTo>
                  <a:lnTo>
                    <a:pt x="2301574" y="7752204"/>
                  </a:lnTo>
                  <a:lnTo>
                    <a:pt x="2272217" y="7704517"/>
                  </a:lnTo>
                  <a:lnTo>
                    <a:pt x="2253476" y="7663800"/>
                  </a:lnTo>
                  <a:lnTo>
                    <a:pt x="2224166" y="7616040"/>
                  </a:lnTo>
                  <a:lnTo>
                    <a:pt x="2205466" y="7575260"/>
                  </a:lnTo>
                  <a:lnTo>
                    <a:pt x="2176192" y="7527448"/>
                  </a:lnTo>
                  <a:lnTo>
                    <a:pt x="2157520" y="7486626"/>
                  </a:lnTo>
                  <a:lnTo>
                    <a:pt x="2032459" y="7261384"/>
                  </a:lnTo>
                  <a:lnTo>
                    <a:pt x="1984524" y="7172732"/>
                  </a:lnTo>
                  <a:lnTo>
                    <a:pt x="1965833" y="7131940"/>
                  </a:lnTo>
                  <a:lnTo>
                    <a:pt x="1936533" y="7084165"/>
                  </a:lnTo>
                  <a:lnTo>
                    <a:pt x="1917804" y="7043431"/>
                  </a:lnTo>
                  <a:lnTo>
                    <a:pt x="1888459" y="6995723"/>
                  </a:lnTo>
                  <a:lnTo>
                    <a:pt x="1869679" y="6955066"/>
                  </a:lnTo>
                  <a:lnTo>
                    <a:pt x="1840277" y="6907445"/>
                  </a:lnTo>
                  <a:lnTo>
                    <a:pt x="1821432" y="6866885"/>
                  </a:lnTo>
                  <a:lnTo>
                    <a:pt x="1791960" y="6819372"/>
                  </a:lnTo>
                  <a:lnTo>
                    <a:pt x="1773038" y="6778928"/>
                  </a:lnTo>
                  <a:lnTo>
                    <a:pt x="1743481" y="6731542"/>
                  </a:lnTo>
                  <a:lnTo>
                    <a:pt x="1724468" y="6691236"/>
                  </a:lnTo>
                  <a:lnTo>
                    <a:pt x="1694814" y="6643996"/>
                  </a:lnTo>
                  <a:lnTo>
                    <a:pt x="1675697" y="6603847"/>
                  </a:lnTo>
                  <a:lnTo>
                    <a:pt x="1645933" y="6556774"/>
                  </a:lnTo>
                  <a:lnTo>
                    <a:pt x="1616108" y="6509793"/>
                  </a:lnTo>
                  <a:lnTo>
                    <a:pt x="1596811" y="6469916"/>
                  </a:lnTo>
                  <a:lnTo>
                    <a:pt x="1566856" y="6423131"/>
                  </a:lnTo>
                  <a:lnTo>
                    <a:pt x="1547422" y="6383461"/>
                  </a:lnTo>
                  <a:lnTo>
                    <a:pt x="1517324" y="6336893"/>
                  </a:lnTo>
                  <a:lnTo>
                    <a:pt x="1497740" y="6297449"/>
                  </a:lnTo>
                  <a:lnTo>
                    <a:pt x="1467486" y="6251118"/>
                  </a:lnTo>
                  <a:lnTo>
                    <a:pt x="1447738" y="6211921"/>
                  </a:lnTo>
                  <a:lnTo>
                    <a:pt x="1417314" y="6165846"/>
                  </a:lnTo>
                  <a:lnTo>
                    <a:pt x="1386800" y="6119906"/>
                  </a:lnTo>
                  <a:lnTo>
                    <a:pt x="1366783" y="6081117"/>
                  </a:lnTo>
                  <a:lnTo>
                    <a:pt x="1336079" y="6035464"/>
                  </a:lnTo>
                  <a:lnTo>
                    <a:pt x="1315866" y="5996970"/>
                  </a:lnTo>
                  <a:lnTo>
                    <a:pt x="1284960" y="5951624"/>
                  </a:lnTo>
                  <a:lnTo>
                    <a:pt x="1253947" y="5906438"/>
                  </a:lnTo>
                  <a:lnTo>
                    <a:pt x="1233415" y="5868426"/>
                  </a:lnTo>
                  <a:lnTo>
                    <a:pt x="1202180" y="5823577"/>
                  </a:lnTo>
                  <a:lnTo>
                    <a:pt x="1170828" y="5778902"/>
                  </a:lnTo>
                  <a:lnTo>
                    <a:pt x="1149948" y="5741418"/>
                  </a:lnTo>
                  <a:lnTo>
                    <a:pt x="1118354" y="5697110"/>
                  </a:lnTo>
                  <a:lnTo>
                    <a:pt x="1086634" y="5652992"/>
                  </a:lnTo>
                  <a:lnTo>
                    <a:pt x="1065375" y="5616079"/>
                  </a:lnTo>
                  <a:lnTo>
                    <a:pt x="1033393" y="5572357"/>
                  </a:lnTo>
                  <a:lnTo>
                    <a:pt x="1001271" y="5528848"/>
                  </a:lnTo>
                  <a:lnTo>
                    <a:pt x="915471" y="5405364"/>
                  </a:lnTo>
                  <a:lnTo>
                    <a:pt x="893966" y="5368823"/>
                  </a:lnTo>
                  <a:lnTo>
                    <a:pt x="861909" y="5325215"/>
                  </a:lnTo>
                  <a:lnTo>
                    <a:pt x="829903" y="5281530"/>
                  </a:lnTo>
                  <a:lnTo>
                    <a:pt x="808551" y="5244757"/>
                  </a:lnTo>
                  <a:lnTo>
                    <a:pt x="776685" y="5200860"/>
                  </a:lnTo>
                  <a:lnTo>
                    <a:pt x="744908" y="5156828"/>
                  </a:lnTo>
                  <a:lnTo>
                    <a:pt x="723824" y="5119651"/>
                  </a:lnTo>
                  <a:lnTo>
                    <a:pt x="692264" y="5075292"/>
                  </a:lnTo>
                  <a:lnTo>
                    <a:pt x="660831" y="5030741"/>
                  </a:lnTo>
                  <a:lnTo>
                    <a:pt x="640129" y="4992988"/>
                  </a:lnTo>
                  <a:lnTo>
                    <a:pt x="608988" y="4947994"/>
                  </a:lnTo>
                  <a:lnTo>
                    <a:pt x="588604" y="4909760"/>
                  </a:lnTo>
                  <a:lnTo>
                    <a:pt x="557807" y="4864248"/>
                  </a:lnTo>
                  <a:lnTo>
                    <a:pt x="537791" y="4825457"/>
                  </a:lnTo>
                  <a:lnTo>
                    <a:pt x="507388" y="4779350"/>
                  </a:lnTo>
                  <a:lnTo>
                    <a:pt x="487792" y="4739925"/>
                  </a:lnTo>
                  <a:lnTo>
                    <a:pt x="457833" y="4693145"/>
                  </a:lnTo>
                  <a:lnTo>
                    <a:pt x="438707" y="4653010"/>
                  </a:lnTo>
                  <a:lnTo>
                    <a:pt x="409245" y="4605481"/>
                  </a:lnTo>
                  <a:lnTo>
                    <a:pt x="390640" y="4564559"/>
                  </a:lnTo>
                  <a:lnTo>
                    <a:pt x="361724" y="4516205"/>
                  </a:lnTo>
                  <a:lnTo>
                    <a:pt x="343690" y="4474418"/>
                  </a:lnTo>
                  <a:lnTo>
                    <a:pt x="315371" y="4425162"/>
                  </a:lnTo>
                  <a:lnTo>
                    <a:pt x="297960" y="4382435"/>
                  </a:lnTo>
                  <a:lnTo>
                    <a:pt x="280880" y="4339208"/>
                  </a:lnTo>
                  <a:lnTo>
                    <a:pt x="264142" y="4295464"/>
                  </a:lnTo>
                  <a:lnTo>
                    <a:pt x="237170" y="4244173"/>
                  </a:lnTo>
                  <a:lnTo>
                    <a:pt x="221156" y="4199334"/>
                  </a:lnTo>
                  <a:lnTo>
                    <a:pt x="205524" y="4153920"/>
                  </a:lnTo>
                  <a:lnTo>
                    <a:pt x="190285" y="4107911"/>
                  </a:lnTo>
                  <a:lnTo>
                    <a:pt x="175453" y="4061288"/>
                  </a:lnTo>
                  <a:lnTo>
                    <a:pt x="150449" y="4007022"/>
                  </a:lnTo>
                  <a:lnTo>
                    <a:pt x="136219" y="3959488"/>
                  </a:lnTo>
                  <a:lnTo>
                    <a:pt x="122347" y="3911414"/>
                  </a:lnTo>
                  <a:lnTo>
                    <a:pt x="108826" y="3862810"/>
                  </a:lnTo>
                  <a:lnTo>
                    <a:pt x="95647" y="3813688"/>
                  </a:lnTo>
                  <a:lnTo>
                    <a:pt x="93397" y="3771066"/>
                  </a:lnTo>
                  <a:lnTo>
                    <a:pt x="80885" y="3720936"/>
                  </a:lnTo>
                  <a:lnTo>
                    <a:pt x="68696" y="3670319"/>
                  </a:lnTo>
                  <a:lnTo>
                    <a:pt x="56822" y="3619225"/>
                  </a:lnTo>
                  <a:lnTo>
                    <a:pt x="45258" y="3567663"/>
                  </a:lnTo>
                  <a:lnTo>
                    <a:pt x="44586" y="3522655"/>
                  </a:lnTo>
                  <a:lnTo>
                    <a:pt x="33619" y="3470192"/>
                  </a:lnTo>
                  <a:lnTo>
                    <a:pt x="22940" y="3417293"/>
                  </a:lnTo>
                  <a:lnTo>
                    <a:pt x="23132" y="3370979"/>
                  </a:lnTo>
                  <a:lnTo>
                    <a:pt x="13009" y="3317241"/>
                  </a:lnTo>
                  <a:lnTo>
                    <a:pt x="14737" y="3222583"/>
                  </a:lnTo>
                  <a:lnTo>
                    <a:pt x="5395" y="3167665"/>
                  </a:lnTo>
                  <a:lnTo>
                    <a:pt x="8623" y="3070740"/>
                  </a:lnTo>
                  <a:lnTo>
                    <a:pt x="0" y="3014735"/>
                  </a:lnTo>
                  <a:lnTo>
                    <a:pt x="2192" y="2965399"/>
                  </a:lnTo>
                  <a:lnTo>
                    <a:pt x="10055" y="2815449"/>
                  </a:lnTo>
                  <a:lnTo>
                    <a:pt x="23278" y="2611376"/>
                  </a:lnTo>
                  <a:lnTo>
                    <a:pt x="37618" y="2566697"/>
                  </a:lnTo>
                  <a:lnTo>
                    <a:pt x="45599" y="2462591"/>
                  </a:lnTo>
                  <a:lnTo>
                    <a:pt x="60407" y="2417203"/>
                  </a:lnTo>
                  <a:lnTo>
                    <a:pt x="64396" y="2365153"/>
                  </a:lnTo>
                  <a:lnTo>
                    <a:pt x="79129" y="2319881"/>
                  </a:lnTo>
                  <a:lnTo>
                    <a:pt x="83418" y="2267377"/>
                  </a:lnTo>
                  <a:lnTo>
                    <a:pt x="98440" y="2221667"/>
                  </a:lnTo>
                  <a:lnTo>
                    <a:pt x="103008" y="2168741"/>
                  </a:lnTo>
                  <a:lnTo>
                    <a:pt x="164899" y="1983177"/>
                  </a:lnTo>
                  <a:lnTo>
                    <a:pt x="170069" y="1929342"/>
                  </a:lnTo>
                  <a:lnTo>
                    <a:pt x="201895" y="1835229"/>
                  </a:lnTo>
                  <a:lnTo>
                    <a:pt x="228542" y="1794967"/>
                  </a:lnTo>
                  <a:lnTo>
                    <a:pt x="293586" y="1604638"/>
                  </a:lnTo>
                  <a:lnTo>
                    <a:pt x="895402" y="695294"/>
                  </a:lnTo>
                  <a:lnTo>
                    <a:pt x="1198142" y="421947"/>
                  </a:lnTo>
                  <a:lnTo>
                    <a:pt x="1246265" y="395256"/>
                  </a:lnTo>
                  <a:lnTo>
                    <a:pt x="1321051" y="328278"/>
                  </a:lnTo>
                  <a:lnTo>
                    <a:pt x="1368881" y="302030"/>
                  </a:lnTo>
                  <a:lnTo>
                    <a:pt x="1443020" y="236029"/>
                  </a:lnTo>
                  <a:lnTo>
                    <a:pt x="1490497" y="210315"/>
                  </a:lnTo>
                  <a:lnTo>
                    <a:pt x="1527252" y="177790"/>
                  </a:lnTo>
                  <a:lnTo>
                    <a:pt x="1621522" y="127393"/>
                  </a:lnTo>
                  <a:lnTo>
                    <a:pt x="1657844" y="95523"/>
                  </a:lnTo>
                  <a:lnTo>
                    <a:pt x="1751187" y="46528"/>
                  </a:lnTo>
                  <a:lnTo>
                    <a:pt x="1787015" y="15404"/>
                  </a:lnTo>
                  <a:lnTo>
                    <a:pt x="1812439" y="0"/>
                  </a:lnTo>
                  <a:lnTo>
                    <a:pt x="9668416" y="3612"/>
                  </a:lnTo>
                  <a:lnTo>
                    <a:pt x="9708048" y="35776"/>
                  </a:lnTo>
                  <a:lnTo>
                    <a:pt x="9736733" y="61466"/>
                  </a:lnTo>
                  <a:lnTo>
                    <a:pt x="9775669" y="94681"/>
                  </a:lnTo>
                  <a:lnTo>
                    <a:pt x="9814263" y="128412"/>
                  </a:lnTo>
                  <a:lnTo>
                    <a:pt x="9852513" y="162663"/>
                  </a:lnTo>
                  <a:lnTo>
                    <a:pt x="9890418" y="197434"/>
                  </a:lnTo>
                  <a:lnTo>
                    <a:pt x="9927978" y="232728"/>
                  </a:lnTo>
                  <a:lnTo>
                    <a:pt x="9965191" y="268546"/>
                  </a:lnTo>
                  <a:lnTo>
                    <a:pt x="10002055" y="304890"/>
                  </a:lnTo>
                  <a:lnTo>
                    <a:pt x="10027979" y="334754"/>
                  </a:lnTo>
                  <a:lnTo>
                    <a:pt x="10064143" y="372157"/>
                  </a:lnTo>
                  <a:lnTo>
                    <a:pt x="10099955" y="410091"/>
                  </a:lnTo>
                  <a:lnTo>
                    <a:pt x="10135346" y="448662"/>
                  </a:lnTo>
                  <a:lnTo>
                    <a:pt x="10140410" y="8518090"/>
                  </a:lnTo>
                  <a:lnTo>
                    <a:pt x="10109824" y="8564305"/>
                  </a:lnTo>
                  <a:lnTo>
                    <a:pt x="10093021" y="8612705"/>
                  </a:lnTo>
                  <a:close/>
                </a:path>
                <a:path w="10140950" h="10287635">
                  <a:moveTo>
                    <a:pt x="10048764" y="8702589"/>
                  </a:moveTo>
                  <a:lnTo>
                    <a:pt x="9249954" y="9909592"/>
                  </a:lnTo>
                  <a:lnTo>
                    <a:pt x="9211892" y="9944091"/>
                  </a:lnTo>
                  <a:lnTo>
                    <a:pt x="10065608" y="8654127"/>
                  </a:lnTo>
                  <a:lnTo>
                    <a:pt x="10048764" y="8702589"/>
                  </a:lnTo>
                  <a:close/>
                </a:path>
                <a:path w="10140950" h="10287635">
                  <a:moveTo>
                    <a:pt x="10004433" y="8792585"/>
                  </a:moveTo>
                  <a:lnTo>
                    <a:pt x="9315533" y="9833514"/>
                  </a:lnTo>
                  <a:lnTo>
                    <a:pt x="9277440" y="9868060"/>
                  </a:lnTo>
                  <a:lnTo>
                    <a:pt x="10021312" y="8744069"/>
                  </a:lnTo>
                  <a:lnTo>
                    <a:pt x="10004433" y="8792585"/>
                  </a:lnTo>
                  <a:close/>
                </a:path>
                <a:path w="10140950" h="10287635">
                  <a:moveTo>
                    <a:pt x="9932522" y="8924255"/>
                  </a:moveTo>
                  <a:lnTo>
                    <a:pt x="9408706" y="9715740"/>
                  </a:lnTo>
                  <a:lnTo>
                    <a:pt x="9370576" y="9750343"/>
                  </a:lnTo>
                  <a:lnTo>
                    <a:pt x="9949446" y="8875671"/>
                  </a:lnTo>
                  <a:lnTo>
                    <a:pt x="9932522" y="8924255"/>
                  </a:lnTo>
                  <a:close/>
                </a:path>
                <a:path w="10140950" h="10287635">
                  <a:moveTo>
                    <a:pt x="9832938" y="9097737"/>
                  </a:moveTo>
                  <a:lnTo>
                    <a:pt x="9529545" y="9556165"/>
                  </a:lnTo>
                  <a:lnTo>
                    <a:pt x="9491381" y="9590818"/>
                  </a:lnTo>
                  <a:lnTo>
                    <a:pt x="9849906" y="9049088"/>
                  </a:lnTo>
                  <a:lnTo>
                    <a:pt x="9832938" y="9097737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7259300" y="1261097"/>
              <a:ext cx="1028700" cy="1349375"/>
            </a:xfrm>
            <a:custGeom>
              <a:avLst/>
              <a:gdLst/>
              <a:ahLst/>
              <a:cxnLst/>
              <a:rect l="l" t="t" r="r" b="b"/>
              <a:pathLst>
                <a:path w="1028700" h="1349375">
                  <a:moveTo>
                    <a:pt x="674378" y="1348756"/>
                  </a:moveTo>
                  <a:lnTo>
                    <a:pt x="624773" y="1346930"/>
                  </a:lnTo>
                  <a:lnTo>
                    <a:pt x="575426" y="1341458"/>
                  </a:lnTo>
                  <a:lnTo>
                    <a:pt x="526615" y="1332369"/>
                  </a:lnTo>
                  <a:lnTo>
                    <a:pt x="478617" y="1319718"/>
                  </a:lnTo>
                  <a:lnTo>
                    <a:pt x="431677" y="1303570"/>
                  </a:lnTo>
                  <a:lnTo>
                    <a:pt x="386044" y="1284009"/>
                  </a:lnTo>
                  <a:lnTo>
                    <a:pt x="341974" y="1261143"/>
                  </a:lnTo>
                  <a:lnTo>
                    <a:pt x="299712" y="1235102"/>
                  </a:lnTo>
                  <a:lnTo>
                    <a:pt x="259483" y="1206025"/>
                  </a:lnTo>
                  <a:lnTo>
                    <a:pt x="221493" y="1174059"/>
                  </a:lnTo>
                  <a:lnTo>
                    <a:pt x="185958" y="1139386"/>
                  </a:lnTo>
                  <a:lnTo>
                    <a:pt x="153076" y="1102198"/>
                  </a:lnTo>
                  <a:lnTo>
                    <a:pt x="123019" y="1062695"/>
                  </a:lnTo>
                  <a:lnTo>
                    <a:pt x="95944" y="1021078"/>
                  </a:lnTo>
                  <a:lnTo>
                    <a:pt x="72004" y="977581"/>
                  </a:lnTo>
                  <a:lnTo>
                    <a:pt x="51333" y="932452"/>
                  </a:lnTo>
                  <a:lnTo>
                    <a:pt x="34038" y="885922"/>
                  </a:lnTo>
                  <a:lnTo>
                    <a:pt x="20209" y="838239"/>
                  </a:lnTo>
                  <a:lnTo>
                    <a:pt x="9927" y="789666"/>
                  </a:lnTo>
                  <a:lnTo>
                    <a:pt x="3247" y="740478"/>
                  </a:lnTo>
                  <a:lnTo>
                    <a:pt x="202" y="690933"/>
                  </a:lnTo>
                  <a:lnTo>
                    <a:pt x="0" y="674378"/>
                  </a:lnTo>
                  <a:lnTo>
                    <a:pt x="202" y="657823"/>
                  </a:lnTo>
                  <a:lnTo>
                    <a:pt x="3247" y="608278"/>
                  </a:lnTo>
                  <a:lnTo>
                    <a:pt x="9927" y="559089"/>
                  </a:lnTo>
                  <a:lnTo>
                    <a:pt x="20209" y="510517"/>
                  </a:lnTo>
                  <a:lnTo>
                    <a:pt x="34038" y="462834"/>
                  </a:lnTo>
                  <a:lnTo>
                    <a:pt x="51333" y="416304"/>
                  </a:lnTo>
                  <a:lnTo>
                    <a:pt x="72004" y="371175"/>
                  </a:lnTo>
                  <a:lnTo>
                    <a:pt x="95944" y="327678"/>
                  </a:lnTo>
                  <a:lnTo>
                    <a:pt x="123019" y="286061"/>
                  </a:lnTo>
                  <a:lnTo>
                    <a:pt x="153076" y="246557"/>
                  </a:lnTo>
                  <a:lnTo>
                    <a:pt x="185958" y="209370"/>
                  </a:lnTo>
                  <a:lnTo>
                    <a:pt x="221493" y="174696"/>
                  </a:lnTo>
                  <a:lnTo>
                    <a:pt x="259483" y="142731"/>
                  </a:lnTo>
                  <a:lnTo>
                    <a:pt x="299712" y="113653"/>
                  </a:lnTo>
                  <a:lnTo>
                    <a:pt x="341974" y="87612"/>
                  </a:lnTo>
                  <a:lnTo>
                    <a:pt x="386044" y="64747"/>
                  </a:lnTo>
                  <a:lnTo>
                    <a:pt x="431677" y="45186"/>
                  </a:lnTo>
                  <a:lnTo>
                    <a:pt x="478617" y="29038"/>
                  </a:lnTo>
                  <a:lnTo>
                    <a:pt x="526615" y="16386"/>
                  </a:lnTo>
                  <a:lnTo>
                    <a:pt x="575426" y="7298"/>
                  </a:lnTo>
                  <a:lnTo>
                    <a:pt x="624773" y="1826"/>
                  </a:lnTo>
                  <a:lnTo>
                    <a:pt x="674378" y="0"/>
                  </a:lnTo>
                  <a:lnTo>
                    <a:pt x="690933" y="202"/>
                  </a:lnTo>
                  <a:lnTo>
                    <a:pt x="740478" y="3247"/>
                  </a:lnTo>
                  <a:lnTo>
                    <a:pt x="789666" y="9927"/>
                  </a:lnTo>
                  <a:lnTo>
                    <a:pt x="838239" y="20209"/>
                  </a:lnTo>
                  <a:lnTo>
                    <a:pt x="885922" y="34038"/>
                  </a:lnTo>
                  <a:lnTo>
                    <a:pt x="932452" y="51333"/>
                  </a:lnTo>
                  <a:lnTo>
                    <a:pt x="977581" y="72004"/>
                  </a:lnTo>
                  <a:lnTo>
                    <a:pt x="1021078" y="95944"/>
                  </a:lnTo>
                  <a:lnTo>
                    <a:pt x="1028699" y="100640"/>
                  </a:lnTo>
                  <a:lnTo>
                    <a:pt x="1028699" y="1248116"/>
                  </a:lnTo>
                  <a:lnTo>
                    <a:pt x="992277" y="1269126"/>
                  </a:lnTo>
                  <a:lnTo>
                    <a:pt x="947668" y="1290899"/>
                  </a:lnTo>
                  <a:lnTo>
                    <a:pt x="901569" y="1309335"/>
                  </a:lnTo>
                  <a:lnTo>
                    <a:pt x="854238" y="1324329"/>
                  </a:lnTo>
                  <a:lnTo>
                    <a:pt x="805944" y="1335797"/>
                  </a:lnTo>
                  <a:lnTo>
                    <a:pt x="756934" y="1343685"/>
                  </a:lnTo>
                  <a:lnTo>
                    <a:pt x="707468" y="1347945"/>
                  </a:lnTo>
                  <a:lnTo>
                    <a:pt x="674378" y="1348756"/>
                  </a:lnTo>
                  <a:close/>
                </a:path>
              </a:pathLst>
            </a:custGeom>
            <a:solidFill>
              <a:srgbClr val="04335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6028466"/>
            <a:ext cx="4563110" cy="4340860"/>
            <a:chOff x="0" y="5946580"/>
            <a:chExt cx="4563110" cy="4340860"/>
          </a:xfrm>
        </p:grpSpPr>
        <p:sp>
          <p:nvSpPr>
            <p:cNvPr id="6" name="object 6"/>
            <p:cNvSpPr/>
            <p:nvPr/>
          </p:nvSpPr>
          <p:spPr>
            <a:xfrm>
              <a:off x="1028699" y="8686799"/>
              <a:ext cx="571500" cy="571500"/>
            </a:xfrm>
            <a:custGeom>
              <a:avLst/>
              <a:gdLst/>
              <a:ahLst/>
              <a:cxnLst/>
              <a:rect l="l" t="t" r="r" b="b"/>
              <a:pathLst>
                <a:path w="571500" h="571500">
                  <a:moveTo>
                    <a:pt x="285750" y="571500"/>
                  </a:moveTo>
                  <a:lnTo>
                    <a:pt x="243821" y="568407"/>
                  </a:lnTo>
                  <a:lnTo>
                    <a:pt x="202801" y="559195"/>
                  </a:lnTo>
                  <a:lnTo>
                    <a:pt x="163576" y="544064"/>
                  </a:lnTo>
                  <a:lnTo>
                    <a:pt x="126995" y="523342"/>
                  </a:lnTo>
                  <a:lnTo>
                    <a:pt x="93851" y="497476"/>
                  </a:lnTo>
                  <a:lnTo>
                    <a:pt x="64862" y="467027"/>
                  </a:lnTo>
                  <a:lnTo>
                    <a:pt x="40653" y="432655"/>
                  </a:lnTo>
                  <a:lnTo>
                    <a:pt x="21751" y="395101"/>
                  </a:lnTo>
                  <a:lnTo>
                    <a:pt x="8563" y="355181"/>
                  </a:lnTo>
                  <a:lnTo>
                    <a:pt x="1375" y="313758"/>
                  </a:lnTo>
                  <a:lnTo>
                    <a:pt x="0" y="285750"/>
                  </a:lnTo>
                  <a:lnTo>
                    <a:pt x="85" y="278735"/>
                  </a:lnTo>
                  <a:lnTo>
                    <a:pt x="4206" y="236899"/>
                  </a:lnTo>
                  <a:lnTo>
                    <a:pt x="14422" y="196113"/>
                  </a:lnTo>
                  <a:lnTo>
                    <a:pt x="30510" y="157275"/>
                  </a:lnTo>
                  <a:lnTo>
                    <a:pt x="52126" y="121211"/>
                  </a:lnTo>
                  <a:lnTo>
                    <a:pt x="78794" y="88715"/>
                  </a:lnTo>
                  <a:lnTo>
                    <a:pt x="109949" y="60478"/>
                  </a:lnTo>
                  <a:lnTo>
                    <a:pt x="144902" y="37123"/>
                  </a:lnTo>
                  <a:lnTo>
                    <a:pt x="182912" y="19146"/>
                  </a:lnTo>
                  <a:lnTo>
                    <a:pt x="223139" y="6943"/>
                  </a:lnTo>
                  <a:lnTo>
                    <a:pt x="264731" y="773"/>
                  </a:lnTo>
                  <a:lnTo>
                    <a:pt x="285750" y="0"/>
                  </a:lnTo>
                  <a:lnTo>
                    <a:pt x="292764" y="85"/>
                  </a:lnTo>
                  <a:lnTo>
                    <a:pt x="334600" y="4206"/>
                  </a:lnTo>
                  <a:lnTo>
                    <a:pt x="375386" y="14422"/>
                  </a:lnTo>
                  <a:lnTo>
                    <a:pt x="414224" y="30510"/>
                  </a:lnTo>
                  <a:lnTo>
                    <a:pt x="450288" y="52126"/>
                  </a:lnTo>
                  <a:lnTo>
                    <a:pt x="482784" y="78794"/>
                  </a:lnTo>
                  <a:lnTo>
                    <a:pt x="511021" y="109949"/>
                  </a:lnTo>
                  <a:lnTo>
                    <a:pt x="534376" y="144902"/>
                  </a:lnTo>
                  <a:lnTo>
                    <a:pt x="552353" y="182912"/>
                  </a:lnTo>
                  <a:lnTo>
                    <a:pt x="564556" y="223139"/>
                  </a:lnTo>
                  <a:lnTo>
                    <a:pt x="570726" y="264731"/>
                  </a:lnTo>
                  <a:lnTo>
                    <a:pt x="571500" y="285750"/>
                  </a:lnTo>
                  <a:lnTo>
                    <a:pt x="571414" y="292764"/>
                  </a:lnTo>
                  <a:lnTo>
                    <a:pt x="567293" y="334600"/>
                  </a:lnTo>
                  <a:lnTo>
                    <a:pt x="557076" y="375386"/>
                  </a:lnTo>
                  <a:lnTo>
                    <a:pt x="540989" y="414224"/>
                  </a:lnTo>
                  <a:lnTo>
                    <a:pt x="519373" y="450288"/>
                  </a:lnTo>
                  <a:lnTo>
                    <a:pt x="492705" y="482784"/>
                  </a:lnTo>
                  <a:lnTo>
                    <a:pt x="461550" y="511021"/>
                  </a:lnTo>
                  <a:lnTo>
                    <a:pt x="426597" y="534376"/>
                  </a:lnTo>
                  <a:lnTo>
                    <a:pt x="388587" y="552353"/>
                  </a:lnTo>
                  <a:lnTo>
                    <a:pt x="348360" y="564556"/>
                  </a:lnTo>
                  <a:lnTo>
                    <a:pt x="306768" y="570726"/>
                  </a:lnTo>
                  <a:lnTo>
                    <a:pt x="285750" y="571500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5946580"/>
              <a:ext cx="2990850" cy="4340860"/>
            </a:xfrm>
            <a:custGeom>
              <a:avLst/>
              <a:gdLst/>
              <a:ahLst/>
              <a:cxnLst/>
              <a:rect l="l" t="t" r="r" b="b"/>
              <a:pathLst>
                <a:path w="2990850" h="4340859">
                  <a:moveTo>
                    <a:pt x="0" y="446"/>
                  </a:moveTo>
                  <a:lnTo>
                    <a:pt x="13109" y="0"/>
                  </a:lnTo>
                  <a:lnTo>
                    <a:pt x="62068" y="309"/>
                  </a:lnTo>
                  <a:lnTo>
                    <a:pt x="111443" y="2624"/>
                  </a:lnTo>
                  <a:lnTo>
                    <a:pt x="161217" y="6985"/>
                  </a:lnTo>
                  <a:lnTo>
                    <a:pt x="211596" y="13404"/>
                  </a:lnTo>
                  <a:lnTo>
                    <a:pt x="261392" y="21519"/>
                  </a:lnTo>
                  <a:lnTo>
                    <a:pt x="310605" y="31286"/>
                  </a:lnTo>
                  <a:lnTo>
                    <a:pt x="359231" y="42659"/>
                  </a:lnTo>
                  <a:lnTo>
                    <a:pt x="407268" y="55594"/>
                  </a:lnTo>
                  <a:lnTo>
                    <a:pt x="454713" y="70046"/>
                  </a:lnTo>
                  <a:lnTo>
                    <a:pt x="501566" y="85969"/>
                  </a:lnTo>
                  <a:lnTo>
                    <a:pt x="547822" y="103319"/>
                  </a:lnTo>
                  <a:lnTo>
                    <a:pt x="593480" y="122051"/>
                  </a:lnTo>
                  <a:lnTo>
                    <a:pt x="638538" y="142118"/>
                  </a:lnTo>
                  <a:lnTo>
                    <a:pt x="682993" y="163477"/>
                  </a:lnTo>
                  <a:lnTo>
                    <a:pt x="726842" y="186083"/>
                  </a:lnTo>
                  <a:lnTo>
                    <a:pt x="770085" y="209890"/>
                  </a:lnTo>
                  <a:lnTo>
                    <a:pt x="812717" y="234853"/>
                  </a:lnTo>
                  <a:lnTo>
                    <a:pt x="854737" y="260927"/>
                  </a:lnTo>
                  <a:lnTo>
                    <a:pt x="896143" y="288067"/>
                  </a:lnTo>
                  <a:lnTo>
                    <a:pt x="936932" y="316229"/>
                  </a:lnTo>
                  <a:lnTo>
                    <a:pt x="977102" y="345366"/>
                  </a:lnTo>
                  <a:lnTo>
                    <a:pt x="1016651" y="375435"/>
                  </a:lnTo>
                  <a:lnTo>
                    <a:pt x="1055575" y="406390"/>
                  </a:lnTo>
                  <a:lnTo>
                    <a:pt x="1093874" y="438186"/>
                  </a:lnTo>
                  <a:lnTo>
                    <a:pt x="1131544" y="470777"/>
                  </a:lnTo>
                  <a:lnTo>
                    <a:pt x="1168583" y="504120"/>
                  </a:lnTo>
                  <a:lnTo>
                    <a:pt x="1204990" y="538168"/>
                  </a:lnTo>
                  <a:lnTo>
                    <a:pt x="1240760" y="572878"/>
                  </a:lnTo>
                  <a:lnTo>
                    <a:pt x="1275894" y="608203"/>
                  </a:lnTo>
                  <a:lnTo>
                    <a:pt x="1310387" y="644098"/>
                  </a:lnTo>
                  <a:lnTo>
                    <a:pt x="1344237" y="680520"/>
                  </a:lnTo>
                  <a:lnTo>
                    <a:pt x="1377443" y="717422"/>
                  </a:lnTo>
                  <a:lnTo>
                    <a:pt x="1410002" y="754759"/>
                  </a:lnTo>
                  <a:lnTo>
                    <a:pt x="1441912" y="792488"/>
                  </a:lnTo>
                  <a:lnTo>
                    <a:pt x="1474241" y="831729"/>
                  </a:lnTo>
                  <a:lnTo>
                    <a:pt x="1506080" y="871312"/>
                  </a:lnTo>
                  <a:lnTo>
                    <a:pt x="1537458" y="911215"/>
                  </a:lnTo>
                  <a:lnTo>
                    <a:pt x="1568407" y="951417"/>
                  </a:lnTo>
                  <a:lnTo>
                    <a:pt x="1598958" y="991896"/>
                  </a:lnTo>
                  <a:lnTo>
                    <a:pt x="1629141" y="1032629"/>
                  </a:lnTo>
                  <a:lnTo>
                    <a:pt x="1658988" y="1073594"/>
                  </a:lnTo>
                  <a:lnTo>
                    <a:pt x="1688531" y="1114770"/>
                  </a:lnTo>
                  <a:lnTo>
                    <a:pt x="1717799" y="1156134"/>
                  </a:lnTo>
                  <a:lnTo>
                    <a:pt x="1746824" y="1197665"/>
                  </a:lnTo>
                  <a:lnTo>
                    <a:pt x="1775637" y="1239340"/>
                  </a:lnTo>
                  <a:lnTo>
                    <a:pt x="1804268" y="1281138"/>
                  </a:lnTo>
                  <a:lnTo>
                    <a:pt x="1832750" y="1323036"/>
                  </a:lnTo>
                  <a:lnTo>
                    <a:pt x="1861113" y="1365013"/>
                  </a:lnTo>
                  <a:lnTo>
                    <a:pt x="2030527" y="1617291"/>
                  </a:lnTo>
                  <a:lnTo>
                    <a:pt x="2058925" y="1659202"/>
                  </a:lnTo>
                  <a:lnTo>
                    <a:pt x="2087452" y="1701015"/>
                  </a:lnTo>
                  <a:lnTo>
                    <a:pt x="2116139" y="1742709"/>
                  </a:lnTo>
                  <a:lnTo>
                    <a:pt x="2145018" y="1784261"/>
                  </a:lnTo>
                  <a:lnTo>
                    <a:pt x="2174118" y="1825651"/>
                  </a:lnTo>
                  <a:lnTo>
                    <a:pt x="2203472" y="1866854"/>
                  </a:lnTo>
                  <a:lnTo>
                    <a:pt x="2233110" y="1907851"/>
                  </a:lnTo>
                  <a:lnTo>
                    <a:pt x="2263063" y="1948618"/>
                  </a:lnTo>
                  <a:lnTo>
                    <a:pt x="2293363" y="1989133"/>
                  </a:lnTo>
                  <a:lnTo>
                    <a:pt x="2324040" y="2029376"/>
                  </a:lnTo>
                  <a:lnTo>
                    <a:pt x="2355125" y="2069323"/>
                  </a:lnTo>
                  <a:lnTo>
                    <a:pt x="2386649" y="2108952"/>
                  </a:lnTo>
                  <a:lnTo>
                    <a:pt x="2418644" y="2148243"/>
                  </a:lnTo>
                  <a:lnTo>
                    <a:pt x="2451140" y="2187172"/>
                  </a:lnTo>
                  <a:lnTo>
                    <a:pt x="2516513" y="2264587"/>
                  </a:lnTo>
                  <a:lnTo>
                    <a:pt x="2549059" y="2303411"/>
                  </a:lnTo>
                  <a:lnTo>
                    <a:pt x="2581336" y="2342423"/>
                  </a:lnTo>
                  <a:lnTo>
                    <a:pt x="2613215" y="2381704"/>
                  </a:lnTo>
                  <a:lnTo>
                    <a:pt x="2644563" y="2421336"/>
                  </a:lnTo>
                  <a:lnTo>
                    <a:pt x="2675250" y="2461400"/>
                  </a:lnTo>
                  <a:lnTo>
                    <a:pt x="2705144" y="2501979"/>
                  </a:lnTo>
                  <a:lnTo>
                    <a:pt x="2734115" y="2543154"/>
                  </a:lnTo>
                  <a:lnTo>
                    <a:pt x="2762033" y="2585007"/>
                  </a:lnTo>
                  <a:lnTo>
                    <a:pt x="2788764" y="2627620"/>
                  </a:lnTo>
                  <a:lnTo>
                    <a:pt x="2814180" y="2671074"/>
                  </a:lnTo>
                  <a:lnTo>
                    <a:pt x="2838149" y="2715452"/>
                  </a:lnTo>
                  <a:lnTo>
                    <a:pt x="2860539" y="2760836"/>
                  </a:lnTo>
                  <a:lnTo>
                    <a:pt x="2881221" y="2807306"/>
                  </a:lnTo>
                  <a:lnTo>
                    <a:pt x="2899290" y="2852088"/>
                  </a:lnTo>
                  <a:lnTo>
                    <a:pt x="2915728" y="2897575"/>
                  </a:lnTo>
                  <a:lnTo>
                    <a:pt x="2930534" y="2943693"/>
                  </a:lnTo>
                  <a:lnTo>
                    <a:pt x="2943710" y="2990373"/>
                  </a:lnTo>
                  <a:lnTo>
                    <a:pt x="2955253" y="3037541"/>
                  </a:lnTo>
                  <a:lnTo>
                    <a:pt x="2965166" y="3085127"/>
                  </a:lnTo>
                  <a:lnTo>
                    <a:pt x="2973446" y="3133058"/>
                  </a:lnTo>
                  <a:lnTo>
                    <a:pt x="2980095" y="3181264"/>
                  </a:lnTo>
                  <a:lnTo>
                    <a:pt x="2985112" y="3229672"/>
                  </a:lnTo>
                  <a:lnTo>
                    <a:pt x="2988497" y="3278210"/>
                  </a:lnTo>
                  <a:lnTo>
                    <a:pt x="2990250" y="3326808"/>
                  </a:lnTo>
                  <a:lnTo>
                    <a:pt x="2990371" y="3375394"/>
                  </a:lnTo>
                  <a:lnTo>
                    <a:pt x="2988859" y="3423895"/>
                  </a:lnTo>
                  <a:lnTo>
                    <a:pt x="2985715" y="3472241"/>
                  </a:lnTo>
                  <a:lnTo>
                    <a:pt x="2980904" y="3523498"/>
                  </a:lnTo>
                  <a:lnTo>
                    <a:pt x="2974328" y="3574573"/>
                  </a:lnTo>
                  <a:lnTo>
                    <a:pt x="2965990" y="3625397"/>
                  </a:lnTo>
                  <a:lnTo>
                    <a:pt x="2955891" y="3675900"/>
                  </a:lnTo>
                  <a:lnTo>
                    <a:pt x="2944033" y="3726013"/>
                  </a:lnTo>
                  <a:lnTo>
                    <a:pt x="2930419" y="3775667"/>
                  </a:lnTo>
                  <a:lnTo>
                    <a:pt x="2915049" y="3824793"/>
                  </a:lnTo>
                  <a:lnTo>
                    <a:pt x="2897925" y="3873321"/>
                  </a:lnTo>
                  <a:lnTo>
                    <a:pt x="2879051" y="3921182"/>
                  </a:lnTo>
                  <a:lnTo>
                    <a:pt x="2858426" y="3968307"/>
                  </a:lnTo>
                  <a:lnTo>
                    <a:pt x="2836054" y="4014627"/>
                  </a:lnTo>
                  <a:lnTo>
                    <a:pt x="2811937" y="4060072"/>
                  </a:lnTo>
                  <a:lnTo>
                    <a:pt x="2786075" y="4104572"/>
                  </a:lnTo>
                  <a:lnTo>
                    <a:pt x="2760114" y="4145103"/>
                  </a:lnTo>
                  <a:lnTo>
                    <a:pt x="2732197" y="4184591"/>
                  </a:lnTo>
                  <a:lnTo>
                    <a:pt x="2702485" y="4223055"/>
                  </a:lnTo>
                  <a:lnTo>
                    <a:pt x="2671141" y="4260512"/>
                  </a:lnTo>
                  <a:lnTo>
                    <a:pt x="2638325" y="4296978"/>
                  </a:lnTo>
                  <a:lnTo>
                    <a:pt x="2604201" y="4332472"/>
                  </a:lnTo>
                  <a:lnTo>
                    <a:pt x="0" y="4340419"/>
                  </a:lnTo>
                  <a:lnTo>
                    <a:pt x="0" y="446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828282" y="8702944"/>
              <a:ext cx="2734945" cy="1584325"/>
            </a:xfrm>
            <a:custGeom>
              <a:avLst/>
              <a:gdLst/>
              <a:ahLst/>
              <a:cxnLst/>
              <a:rect l="l" t="t" r="r" b="b"/>
              <a:pathLst>
                <a:path w="2734945" h="1584325">
                  <a:moveTo>
                    <a:pt x="0" y="896468"/>
                  </a:moveTo>
                  <a:lnTo>
                    <a:pt x="221" y="847010"/>
                  </a:lnTo>
                  <a:lnTo>
                    <a:pt x="2307" y="797570"/>
                  </a:lnTo>
                  <a:lnTo>
                    <a:pt x="6322" y="748190"/>
                  </a:lnTo>
                  <a:lnTo>
                    <a:pt x="12328" y="698911"/>
                  </a:lnTo>
                  <a:lnTo>
                    <a:pt x="20386" y="649774"/>
                  </a:lnTo>
                  <a:lnTo>
                    <a:pt x="30607" y="601827"/>
                  </a:lnTo>
                  <a:lnTo>
                    <a:pt x="43069" y="554585"/>
                  </a:lnTo>
                  <a:lnTo>
                    <a:pt x="57788" y="508210"/>
                  </a:lnTo>
                  <a:lnTo>
                    <a:pt x="74780" y="462864"/>
                  </a:lnTo>
                  <a:lnTo>
                    <a:pt x="94061" y="418709"/>
                  </a:lnTo>
                  <a:lnTo>
                    <a:pt x="115649" y="375905"/>
                  </a:lnTo>
                  <a:lnTo>
                    <a:pt x="139557" y="334617"/>
                  </a:lnTo>
                  <a:lnTo>
                    <a:pt x="165804" y="295004"/>
                  </a:lnTo>
                  <a:lnTo>
                    <a:pt x="194405" y="257228"/>
                  </a:lnTo>
                  <a:lnTo>
                    <a:pt x="225376" y="221452"/>
                  </a:lnTo>
                  <a:lnTo>
                    <a:pt x="258733" y="187838"/>
                  </a:lnTo>
                  <a:lnTo>
                    <a:pt x="294494" y="156546"/>
                  </a:lnTo>
                  <a:lnTo>
                    <a:pt x="332672" y="127739"/>
                  </a:lnTo>
                  <a:lnTo>
                    <a:pt x="373286" y="101579"/>
                  </a:lnTo>
                  <a:lnTo>
                    <a:pt x="416351" y="78227"/>
                  </a:lnTo>
                  <a:lnTo>
                    <a:pt x="461883" y="57845"/>
                  </a:lnTo>
                  <a:lnTo>
                    <a:pt x="508308" y="40921"/>
                  </a:lnTo>
                  <a:lnTo>
                    <a:pt x="555207" y="27093"/>
                  </a:lnTo>
                  <a:lnTo>
                    <a:pt x="602505" y="16235"/>
                  </a:lnTo>
                  <a:lnTo>
                    <a:pt x="650127" y="8222"/>
                  </a:lnTo>
                  <a:lnTo>
                    <a:pt x="697997" y="2929"/>
                  </a:lnTo>
                  <a:lnTo>
                    <a:pt x="746039" y="230"/>
                  </a:lnTo>
                  <a:lnTo>
                    <a:pt x="794178" y="0"/>
                  </a:lnTo>
                  <a:lnTo>
                    <a:pt x="842339" y="2113"/>
                  </a:lnTo>
                  <a:lnTo>
                    <a:pt x="890446" y="6444"/>
                  </a:lnTo>
                  <a:lnTo>
                    <a:pt x="938424" y="12867"/>
                  </a:lnTo>
                  <a:lnTo>
                    <a:pt x="986197" y="21257"/>
                  </a:lnTo>
                  <a:lnTo>
                    <a:pt x="1033689" y="31490"/>
                  </a:lnTo>
                  <a:lnTo>
                    <a:pt x="1080825" y="43438"/>
                  </a:lnTo>
                  <a:lnTo>
                    <a:pt x="1127531" y="56977"/>
                  </a:lnTo>
                  <a:lnTo>
                    <a:pt x="1173729" y="71981"/>
                  </a:lnTo>
                  <a:lnTo>
                    <a:pt x="1219345" y="88326"/>
                  </a:lnTo>
                  <a:lnTo>
                    <a:pt x="1264303" y="105884"/>
                  </a:lnTo>
                  <a:lnTo>
                    <a:pt x="1311682" y="125732"/>
                  </a:lnTo>
                  <a:lnTo>
                    <a:pt x="1358571" y="146541"/>
                  </a:lnTo>
                  <a:lnTo>
                    <a:pt x="1405030" y="168188"/>
                  </a:lnTo>
                  <a:lnTo>
                    <a:pt x="1451122" y="190551"/>
                  </a:lnTo>
                  <a:lnTo>
                    <a:pt x="1496906" y="213507"/>
                  </a:lnTo>
                  <a:lnTo>
                    <a:pt x="1542446" y="236933"/>
                  </a:lnTo>
                  <a:lnTo>
                    <a:pt x="1587802" y="260708"/>
                  </a:lnTo>
                  <a:lnTo>
                    <a:pt x="1633035" y="284707"/>
                  </a:lnTo>
                  <a:lnTo>
                    <a:pt x="1723378" y="332889"/>
                  </a:lnTo>
                  <a:lnTo>
                    <a:pt x="1768611" y="356826"/>
                  </a:lnTo>
                  <a:lnTo>
                    <a:pt x="1813967" y="380498"/>
                  </a:lnTo>
                  <a:lnTo>
                    <a:pt x="1859506" y="403782"/>
                  </a:lnTo>
                  <a:lnTo>
                    <a:pt x="1905291" y="426554"/>
                  </a:lnTo>
                  <a:lnTo>
                    <a:pt x="1951382" y="448692"/>
                  </a:lnTo>
                  <a:lnTo>
                    <a:pt x="1997842" y="470073"/>
                  </a:lnTo>
                  <a:lnTo>
                    <a:pt x="2044730" y="490575"/>
                  </a:lnTo>
                  <a:lnTo>
                    <a:pt x="2092109" y="510075"/>
                  </a:lnTo>
                  <a:lnTo>
                    <a:pt x="2139327" y="528893"/>
                  </a:lnTo>
                  <a:lnTo>
                    <a:pt x="2186428" y="547976"/>
                  </a:lnTo>
                  <a:lnTo>
                    <a:pt x="2233140" y="567797"/>
                  </a:lnTo>
                  <a:lnTo>
                    <a:pt x="2279194" y="588828"/>
                  </a:lnTo>
                  <a:lnTo>
                    <a:pt x="2324316" y="611542"/>
                  </a:lnTo>
                  <a:lnTo>
                    <a:pt x="2368235" y="636410"/>
                  </a:lnTo>
                  <a:lnTo>
                    <a:pt x="2410679" y="663906"/>
                  </a:lnTo>
                  <a:lnTo>
                    <a:pt x="2451377" y="694500"/>
                  </a:lnTo>
                  <a:lnTo>
                    <a:pt x="2490412" y="728431"/>
                  </a:lnTo>
                  <a:lnTo>
                    <a:pt x="2527005" y="765201"/>
                  </a:lnTo>
                  <a:lnTo>
                    <a:pt x="2561010" y="804541"/>
                  </a:lnTo>
                  <a:lnTo>
                    <a:pt x="2592283" y="846179"/>
                  </a:lnTo>
                  <a:lnTo>
                    <a:pt x="2620679" y="889846"/>
                  </a:lnTo>
                  <a:lnTo>
                    <a:pt x="2646054" y="935270"/>
                  </a:lnTo>
                  <a:lnTo>
                    <a:pt x="2668263" y="982182"/>
                  </a:lnTo>
                  <a:lnTo>
                    <a:pt x="2687335" y="1029679"/>
                  </a:lnTo>
                  <a:lnTo>
                    <a:pt x="2703328" y="1078315"/>
                  </a:lnTo>
                  <a:lnTo>
                    <a:pt x="2716135" y="1127879"/>
                  </a:lnTo>
                  <a:lnTo>
                    <a:pt x="2725651" y="1178157"/>
                  </a:lnTo>
                  <a:lnTo>
                    <a:pt x="2731768" y="1228938"/>
                  </a:lnTo>
                  <a:lnTo>
                    <a:pt x="2734381" y="1280008"/>
                  </a:lnTo>
                  <a:lnTo>
                    <a:pt x="2733383" y="1331156"/>
                  </a:lnTo>
                  <a:lnTo>
                    <a:pt x="2728119" y="1382532"/>
                  </a:lnTo>
                  <a:lnTo>
                    <a:pt x="2718433" y="1433782"/>
                  </a:lnTo>
                  <a:lnTo>
                    <a:pt x="2704973" y="1484647"/>
                  </a:lnTo>
                  <a:lnTo>
                    <a:pt x="2688384" y="1534864"/>
                  </a:lnTo>
                  <a:lnTo>
                    <a:pt x="2669361" y="1584054"/>
                  </a:lnTo>
                  <a:lnTo>
                    <a:pt x="165015" y="1584054"/>
                  </a:lnTo>
                  <a:lnTo>
                    <a:pt x="138487" y="1522207"/>
                  </a:lnTo>
                  <a:lnTo>
                    <a:pt x="120137" y="1476287"/>
                  </a:lnTo>
                  <a:lnTo>
                    <a:pt x="102841" y="1429845"/>
                  </a:lnTo>
                  <a:lnTo>
                    <a:pt x="86662" y="1382924"/>
                  </a:lnTo>
                  <a:lnTo>
                    <a:pt x="71661" y="1335565"/>
                  </a:lnTo>
                  <a:lnTo>
                    <a:pt x="57901" y="1287810"/>
                  </a:lnTo>
                  <a:lnTo>
                    <a:pt x="45445" y="1239699"/>
                  </a:lnTo>
                  <a:lnTo>
                    <a:pt x="34355" y="1191275"/>
                  </a:lnTo>
                  <a:lnTo>
                    <a:pt x="24694" y="1142579"/>
                  </a:lnTo>
                  <a:lnTo>
                    <a:pt x="16523" y="1093652"/>
                  </a:lnTo>
                  <a:lnTo>
                    <a:pt x="9906" y="1044536"/>
                  </a:lnTo>
                  <a:lnTo>
                    <a:pt x="4905" y="995273"/>
                  </a:lnTo>
                  <a:lnTo>
                    <a:pt x="1582" y="945903"/>
                  </a:lnTo>
                  <a:lnTo>
                    <a:pt x="0" y="896468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547638" y="0"/>
            <a:ext cx="4740910" cy="1904364"/>
          </a:xfrm>
          <a:custGeom>
            <a:avLst/>
            <a:gdLst/>
            <a:ahLst/>
            <a:cxnLst/>
            <a:rect l="l" t="t" r="r" b="b"/>
            <a:pathLst>
              <a:path w="4740909" h="1904364">
                <a:moveTo>
                  <a:pt x="4740361" y="0"/>
                </a:moveTo>
                <a:lnTo>
                  <a:pt x="4740361" y="1493169"/>
                </a:lnTo>
                <a:lnTo>
                  <a:pt x="4706825" y="1526625"/>
                </a:lnTo>
                <a:lnTo>
                  <a:pt x="4671780" y="1559145"/>
                </a:lnTo>
                <a:lnTo>
                  <a:pt x="4635484" y="1590427"/>
                </a:lnTo>
                <a:lnTo>
                  <a:pt x="4597931" y="1620426"/>
                </a:lnTo>
                <a:lnTo>
                  <a:pt x="4559117" y="1649100"/>
                </a:lnTo>
                <a:lnTo>
                  <a:pt x="4519038" y="1676404"/>
                </a:lnTo>
                <a:lnTo>
                  <a:pt x="4477690" y="1702296"/>
                </a:lnTo>
                <a:lnTo>
                  <a:pt x="4435068" y="1726732"/>
                </a:lnTo>
                <a:lnTo>
                  <a:pt x="4391168" y="1749668"/>
                </a:lnTo>
                <a:lnTo>
                  <a:pt x="4345985" y="1771061"/>
                </a:lnTo>
                <a:lnTo>
                  <a:pt x="4299515" y="1790868"/>
                </a:lnTo>
                <a:lnTo>
                  <a:pt x="4252963" y="1808671"/>
                </a:lnTo>
                <a:lnTo>
                  <a:pt x="4206146" y="1824837"/>
                </a:lnTo>
                <a:lnTo>
                  <a:pt x="4159084" y="1839401"/>
                </a:lnTo>
                <a:lnTo>
                  <a:pt x="4111798" y="1852394"/>
                </a:lnTo>
                <a:lnTo>
                  <a:pt x="4064308" y="1863852"/>
                </a:lnTo>
                <a:lnTo>
                  <a:pt x="4016633" y="1873807"/>
                </a:lnTo>
                <a:lnTo>
                  <a:pt x="3968794" y="1882293"/>
                </a:lnTo>
                <a:lnTo>
                  <a:pt x="3920812" y="1889343"/>
                </a:lnTo>
                <a:lnTo>
                  <a:pt x="3872706" y="1894991"/>
                </a:lnTo>
                <a:lnTo>
                  <a:pt x="3824496" y="1899271"/>
                </a:lnTo>
                <a:lnTo>
                  <a:pt x="3776203" y="1902215"/>
                </a:lnTo>
                <a:lnTo>
                  <a:pt x="3727847" y="1903858"/>
                </a:lnTo>
                <a:lnTo>
                  <a:pt x="3679447" y="1904233"/>
                </a:lnTo>
                <a:lnTo>
                  <a:pt x="3631024" y="1903373"/>
                </a:lnTo>
                <a:lnTo>
                  <a:pt x="3582599" y="1901313"/>
                </a:lnTo>
                <a:lnTo>
                  <a:pt x="3534191" y="1898084"/>
                </a:lnTo>
                <a:lnTo>
                  <a:pt x="3485820" y="1893722"/>
                </a:lnTo>
                <a:lnTo>
                  <a:pt x="3437506" y="1888259"/>
                </a:lnTo>
                <a:lnTo>
                  <a:pt x="3389271" y="1881729"/>
                </a:lnTo>
                <a:lnTo>
                  <a:pt x="3341133" y="1874165"/>
                </a:lnTo>
                <a:lnTo>
                  <a:pt x="3293113" y="1865601"/>
                </a:lnTo>
                <a:lnTo>
                  <a:pt x="3245232" y="1856070"/>
                </a:lnTo>
                <a:lnTo>
                  <a:pt x="3197508" y="1845607"/>
                </a:lnTo>
                <a:lnTo>
                  <a:pt x="3149963" y="1834244"/>
                </a:lnTo>
                <a:lnTo>
                  <a:pt x="3102617" y="1822014"/>
                </a:lnTo>
                <a:lnTo>
                  <a:pt x="3055489" y="1808953"/>
                </a:lnTo>
                <a:lnTo>
                  <a:pt x="3008600" y="1795092"/>
                </a:lnTo>
                <a:lnTo>
                  <a:pt x="2961970" y="1780465"/>
                </a:lnTo>
                <a:lnTo>
                  <a:pt x="2915619" y="1765106"/>
                </a:lnTo>
                <a:lnTo>
                  <a:pt x="2869567" y="1749049"/>
                </a:lnTo>
                <a:lnTo>
                  <a:pt x="2823835" y="1732327"/>
                </a:lnTo>
                <a:lnTo>
                  <a:pt x="2778442" y="1714973"/>
                </a:lnTo>
                <a:lnTo>
                  <a:pt x="2733409" y="1697020"/>
                </a:lnTo>
                <a:lnTo>
                  <a:pt x="2687046" y="1677883"/>
                </a:lnTo>
                <a:lnTo>
                  <a:pt x="2640937" y="1658247"/>
                </a:lnTo>
                <a:lnTo>
                  <a:pt x="2595068" y="1638141"/>
                </a:lnTo>
                <a:lnTo>
                  <a:pt x="2549424" y="1617595"/>
                </a:lnTo>
                <a:lnTo>
                  <a:pt x="2503988" y="1596640"/>
                </a:lnTo>
                <a:lnTo>
                  <a:pt x="2458747" y="1575306"/>
                </a:lnTo>
                <a:lnTo>
                  <a:pt x="2413686" y="1553622"/>
                </a:lnTo>
                <a:lnTo>
                  <a:pt x="2368790" y="1531618"/>
                </a:lnTo>
                <a:lnTo>
                  <a:pt x="2324042" y="1509325"/>
                </a:lnTo>
                <a:lnTo>
                  <a:pt x="2279430" y="1486772"/>
                </a:lnTo>
                <a:lnTo>
                  <a:pt x="2234937" y="1463989"/>
                </a:lnTo>
                <a:lnTo>
                  <a:pt x="2190549" y="1441006"/>
                </a:lnTo>
                <a:lnTo>
                  <a:pt x="2146251" y="1417854"/>
                </a:lnTo>
                <a:lnTo>
                  <a:pt x="2102027" y="1394562"/>
                </a:lnTo>
                <a:lnTo>
                  <a:pt x="2057864" y="1371160"/>
                </a:lnTo>
                <a:lnTo>
                  <a:pt x="1837419" y="1253550"/>
                </a:lnTo>
                <a:lnTo>
                  <a:pt x="1749137" y="1206786"/>
                </a:lnTo>
                <a:lnTo>
                  <a:pt x="1704913" y="1183584"/>
                </a:lnTo>
                <a:lnTo>
                  <a:pt x="1660615" y="1160541"/>
                </a:lnTo>
                <a:lnTo>
                  <a:pt x="1616227" y="1137689"/>
                </a:lnTo>
                <a:lnTo>
                  <a:pt x="1571734" y="1115056"/>
                </a:lnTo>
                <a:lnTo>
                  <a:pt x="1527121" y="1092672"/>
                </a:lnTo>
                <a:lnTo>
                  <a:pt x="1482374" y="1070569"/>
                </a:lnTo>
                <a:lnTo>
                  <a:pt x="1437478" y="1048775"/>
                </a:lnTo>
                <a:lnTo>
                  <a:pt x="1392416" y="1027320"/>
                </a:lnTo>
                <a:lnTo>
                  <a:pt x="1347176" y="1006236"/>
                </a:lnTo>
                <a:lnTo>
                  <a:pt x="1301740" y="985550"/>
                </a:lnTo>
                <a:lnTo>
                  <a:pt x="1256096" y="965294"/>
                </a:lnTo>
                <a:lnTo>
                  <a:pt x="1210226" y="945498"/>
                </a:lnTo>
                <a:lnTo>
                  <a:pt x="1164118" y="926191"/>
                </a:lnTo>
                <a:lnTo>
                  <a:pt x="1117755" y="907404"/>
                </a:lnTo>
                <a:lnTo>
                  <a:pt x="1025600" y="870641"/>
                </a:lnTo>
                <a:lnTo>
                  <a:pt x="979574" y="852123"/>
                </a:lnTo>
                <a:lnTo>
                  <a:pt x="933672" y="833360"/>
                </a:lnTo>
                <a:lnTo>
                  <a:pt x="887959" y="814237"/>
                </a:lnTo>
                <a:lnTo>
                  <a:pt x="842501" y="794638"/>
                </a:lnTo>
                <a:lnTo>
                  <a:pt x="797365" y="774448"/>
                </a:lnTo>
                <a:lnTo>
                  <a:pt x="752618" y="753552"/>
                </a:lnTo>
                <a:lnTo>
                  <a:pt x="708324" y="731835"/>
                </a:lnTo>
                <a:lnTo>
                  <a:pt x="664552" y="709180"/>
                </a:lnTo>
                <a:lnTo>
                  <a:pt x="621366" y="685473"/>
                </a:lnTo>
                <a:lnTo>
                  <a:pt x="578834" y="660598"/>
                </a:lnTo>
                <a:lnTo>
                  <a:pt x="537021" y="634440"/>
                </a:lnTo>
                <a:lnTo>
                  <a:pt x="495994" y="606883"/>
                </a:lnTo>
                <a:lnTo>
                  <a:pt x="455819" y="577813"/>
                </a:lnTo>
                <a:lnTo>
                  <a:pt x="416562" y="547114"/>
                </a:lnTo>
                <a:lnTo>
                  <a:pt x="377891" y="514698"/>
                </a:lnTo>
                <a:lnTo>
                  <a:pt x="340376" y="480828"/>
                </a:lnTo>
                <a:lnTo>
                  <a:pt x="304054" y="445572"/>
                </a:lnTo>
                <a:lnTo>
                  <a:pt x="268958" y="408995"/>
                </a:lnTo>
                <a:lnTo>
                  <a:pt x="235125" y="371163"/>
                </a:lnTo>
                <a:lnTo>
                  <a:pt x="202589" y="332142"/>
                </a:lnTo>
                <a:lnTo>
                  <a:pt x="171386" y="291999"/>
                </a:lnTo>
                <a:lnTo>
                  <a:pt x="141552" y="250798"/>
                </a:lnTo>
                <a:lnTo>
                  <a:pt x="113122" y="208608"/>
                </a:lnTo>
                <a:lnTo>
                  <a:pt x="86130" y="165492"/>
                </a:lnTo>
                <a:lnTo>
                  <a:pt x="60613" y="121518"/>
                </a:lnTo>
                <a:lnTo>
                  <a:pt x="36605" y="76752"/>
                </a:lnTo>
                <a:lnTo>
                  <a:pt x="14143" y="31259"/>
                </a:lnTo>
                <a:lnTo>
                  <a:pt x="0" y="0"/>
                </a:lnTo>
                <a:lnTo>
                  <a:pt x="4740361" y="0"/>
                </a:lnTo>
                <a:close/>
              </a:path>
            </a:pathLst>
          </a:custGeom>
          <a:solidFill>
            <a:srgbClr val="04335C">
              <a:alpha val="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05950" y="484420"/>
            <a:ext cx="6356850" cy="843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DOWNLOAD A SONG</a:t>
            </a:r>
            <a:endParaRPr sz="5050" dirty="0">
              <a:solidFill>
                <a:schemeClr val="accent5">
                  <a:lumMod val="60000"/>
                  <a:lumOff val="40000"/>
                </a:schemeClr>
              </a:solidFill>
              <a:latin typeface="DejaVu Serif"/>
              <a:cs typeface="DejaVu Serif"/>
            </a:endParaRPr>
          </a:p>
        </p:txBody>
      </p:sp>
      <p:sp>
        <p:nvSpPr>
          <p:cNvPr id="12" name="object 12"/>
          <p:cNvSpPr txBox="1"/>
          <p:nvPr/>
        </p:nvSpPr>
        <p:spPr>
          <a:xfrm flipH="1">
            <a:off x="966828" y="4775363"/>
            <a:ext cx="4443372" cy="1072088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400" spc="-5" dirty="0">
                <a:solidFill>
                  <a:schemeClr val="accent5">
                    <a:lumMod val="60000"/>
                    <a:lumOff val="40000"/>
                  </a:schemeClr>
                </a:solidFill>
                <a:latin typeface="Noto Sans"/>
                <a:cs typeface="Noto Sans"/>
              </a:rPr>
              <a:t>+ </a:t>
            </a:r>
            <a:r>
              <a:rPr sz="3400" spc="-5" dirty="0">
                <a:solidFill>
                  <a:schemeClr val="accent5">
                    <a:lumMod val="60000"/>
                    <a:lumOff val="40000"/>
                  </a:schemeClr>
                </a:solidFill>
                <a:latin typeface="Noto Sans"/>
                <a:cs typeface="Noto Sans"/>
              </a:rPr>
              <a:t>Us</a:t>
            </a:r>
            <a:r>
              <a:rPr lang="en-US" sz="3400" spc="-5" dirty="0">
                <a:solidFill>
                  <a:schemeClr val="accent5">
                    <a:lumMod val="60000"/>
                    <a:lumOff val="40000"/>
                  </a:schemeClr>
                </a:solidFill>
                <a:latin typeface="Noto Sans"/>
                <a:cs typeface="Noto Sans"/>
              </a:rPr>
              <a:t>i</a:t>
            </a:r>
            <a:r>
              <a:rPr sz="3400" spc="-5" dirty="0">
                <a:solidFill>
                  <a:schemeClr val="accent5">
                    <a:lumMod val="60000"/>
                    <a:lumOff val="40000"/>
                  </a:schemeClr>
                </a:solidFill>
                <a:latin typeface="Noto Sans"/>
                <a:cs typeface="Noto Sans"/>
              </a:rPr>
              <a:t>ng</a:t>
            </a:r>
            <a:r>
              <a:rPr lang="en-US" sz="3400" spc="-5" dirty="0">
                <a:solidFill>
                  <a:schemeClr val="accent5">
                    <a:lumMod val="60000"/>
                    <a:lumOff val="40000"/>
                  </a:schemeClr>
                </a:solidFill>
                <a:latin typeface="Noto Sans"/>
                <a:cs typeface="Noto Sans"/>
              </a:rPr>
              <a:t> “</a:t>
            </a:r>
            <a:r>
              <a:rPr lang="en-US" sz="3400" spc="-5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Noto Sans"/>
                <a:cs typeface="Noto Sans"/>
              </a:rPr>
              <a:t>urlib.request</a:t>
            </a:r>
            <a:r>
              <a:rPr lang="en-US" sz="3400" spc="-5" dirty="0">
                <a:solidFill>
                  <a:schemeClr val="accent5">
                    <a:lumMod val="60000"/>
                    <a:lumOff val="40000"/>
                  </a:schemeClr>
                </a:solidFill>
                <a:latin typeface="Noto Sans"/>
                <a:cs typeface="Noto Sans"/>
              </a:rPr>
              <a:t>” 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400" spc="-5" dirty="0">
                <a:solidFill>
                  <a:schemeClr val="accent5">
                    <a:lumMod val="60000"/>
                    <a:lumOff val="40000"/>
                  </a:schemeClr>
                </a:solidFill>
                <a:latin typeface="Noto Sans"/>
                <a:cs typeface="Noto Sans"/>
              </a:rPr>
              <a:t>+ Result: </a:t>
            </a:r>
            <a:r>
              <a:rPr sz="3400" spc="-75" dirty="0">
                <a:solidFill>
                  <a:schemeClr val="accent5">
                    <a:lumMod val="60000"/>
                    <a:lumOff val="40000"/>
                  </a:schemeClr>
                </a:solidFill>
                <a:latin typeface="Noto Sans"/>
                <a:cs typeface="Noto Sans"/>
              </a:rPr>
              <a:t> </a:t>
            </a:r>
            <a:endParaRPr sz="3400" dirty="0">
              <a:solidFill>
                <a:schemeClr val="accent5">
                  <a:lumMod val="60000"/>
                  <a:lumOff val="40000"/>
                </a:schemeClr>
              </a:solidFill>
              <a:latin typeface="Noto Sans"/>
              <a:cs typeface="Noto San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79B3ADD-68B2-4B5E-B52B-699441392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99" y="1769554"/>
            <a:ext cx="14791903" cy="16357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820F13-51E3-4BC8-963A-8A504D4A2A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893" y="4775363"/>
            <a:ext cx="6405985" cy="46822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1B19B6D-3DE1-4305-BC2C-9212EE0A7C7A}"/>
              </a:ext>
            </a:extLst>
          </p:cNvPr>
          <p:cNvSpPr/>
          <p:nvPr/>
        </p:nvSpPr>
        <p:spPr>
          <a:xfrm>
            <a:off x="7162800" y="8784830"/>
            <a:ext cx="2590800" cy="555355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5"/>
          <p:cNvGrpSpPr/>
          <p:nvPr/>
        </p:nvGrpSpPr>
        <p:grpSpPr>
          <a:xfrm>
            <a:off x="0" y="6028466"/>
            <a:ext cx="4563110" cy="4340860"/>
            <a:chOff x="0" y="5946580"/>
            <a:chExt cx="4563110" cy="4340860"/>
          </a:xfrm>
        </p:grpSpPr>
        <p:sp>
          <p:nvSpPr>
            <p:cNvPr id="6" name="object 6"/>
            <p:cNvSpPr/>
            <p:nvPr/>
          </p:nvSpPr>
          <p:spPr>
            <a:xfrm>
              <a:off x="1028699" y="8686799"/>
              <a:ext cx="571500" cy="571500"/>
            </a:xfrm>
            <a:custGeom>
              <a:avLst/>
              <a:gdLst/>
              <a:ahLst/>
              <a:cxnLst/>
              <a:rect l="l" t="t" r="r" b="b"/>
              <a:pathLst>
                <a:path w="571500" h="571500">
                  <a:moveTo>
                    <a:pt x="285750" y="571500"/>
                  </a:moveTo>
                  <a:lnTo>
                    <a:pt x="243821" y="568407"/>
                  </a:lnTo>
                  <a:lnTo>
                    <a:pt x="202801" y="559195"/>
                  </a:lnTo>
                  <a:lnTo>
                    <a:pt x="163576" y="544064"/>
                  </a:lnTo>
                  <a:lnTo>
                    <a:pt x="126995" y="523342"/>
                  </a:lnTo>
                  <a:lnTo>
                    <a:pt x="93851" y="497476"/>
                  </a:lnTo>
                  <a:lnTo>
                    <a:pt x="64862" y="467027"/>
                  </a:lnTo>
                  <a:lnTo>
                    <a:pt x="40653" y="432655"/>
                  </a:lnTo>
                  <a:lnTo>
                    <a:pt x="21751" y="395101"/>
                  </a:lnTo>
                  <a:lnTo>
                    <a:pt x="8563" y="355181"/>
                  </a:lnTo>
                  <a:lnTo>
                    <a:pt x="1375" y="313758"/>
                  </a:lnTo>
                  <a:lnTo>
                    <a:pt x="0" y="285750"/>
                  </a:lnTo>
                  <a:lnTo>
                    <a:pt x="85" y="278735"/>
                  </a:lnTo>
                  <a:lnTo>
                    <a:pt x="4206" y="236899"/>
                  </a:lnTo>
                  <a:lnTo>
                    <a:pt x="14422" y="196113"/>
                  </a:lnTo>
                  <a:lnTo>
                    <a:pt x="30510" y="157275"/>
                  </a:lnTo>
                  <a:lnTo>
                    <a:pt x="52126" y="121211"/>
                  </a:lnTo>
                  <a:lnTo>
                    <a:pt x="78794" y="88715"/>
                  </a:lnTo>
                  <a:lnTo>
                    <a:pt x="109949" y="60478"/>
                  </a:lnTo>
                  <a:lnTo>
                    <a:pt x="144902" y="37123"/>
                  </a:lnTo>
                  <a:lnTo>
                    <a:pt x="182912" y="19146"/>
                  </a:lnTo>
                  <a:lnTo>
                    <a:pt x="223139" y="6943"/>
                  </a:lnTo>
                  <a:lnTo>
                    <a:pt x="264731" y="773"/>
                  </a:lnTo>
                  <a:lnTo>
                    <a:pt x="285750" y="0"/>
                  </a:lnTo>
                  <a:lnTo>
                    <a:pt x="292764" y="85"/>
                  </a:lnTo>
                  <a:lnTo>
                    <a:pt x="334600" y="4206"/>
                  </a:lnTo>
                  <a:lnTo>
                    <a:pt x="375386" y="14422"/>
                  </a:lnTo>
                  <a:lnTo>
                    <a:pt x="414224" y="30510"/>
                  </a:lnTo>
                  <a:lnTo>
                    <a:pt x="450288" y="52126"/>
                  </a:lnTo>
                  <a:lnTo>
                    <a:pt x="482784" y="78794"/>
                  </a:lnTo>
                  <a:lnTo>
                    <a:pt x="511021" y="109949"/>
                  </a:lnTo>
                  <a:lnTo>
                    <a:pt x="534376" y="144902"/>
                  </a:lnTo>
                  <a:lnTo>
                    <a:pt x="552353" y="182912"/>
                  </a:lnTo>
                  <a:lnTo>
                    <a:pt x="564556" y="223139"/>
                  </a:lnTo>
                  <a:lnTo>
                    <a:pt x="570726" y="264731"/>
                  </a:lnTo>
                  <a:lnTo>
                    <a:pt x="571500" y="285750"/>
                  </a:lnTo>
                  <a:lnTo>
                    <a:pt x="571414" y="292764"/>
                  </a:lnTo>
                  <a:lnTo>
                    <a:pt x="567293" y="334600"/>
                  </a:lnTo>
                  <a:lnTo>
                    <a:pt x="557076" y="375386"/>
                  </a:lnTo>
                  <a:lnTo>
                    <a:pt x="540989" y="414224"/>
                  </a:lnTo>
                  <a:lnTo>
                    <a:pt x="519373" y="450288"/>
                  </a:lnTo>
                  <a:lnTo>
                    <a:pt x="492705" y="482784"/>
                  </a:lnTo>
                  <a:lnTo>
                    <a:pt x="461550" y="511021"/>
                  </a:lnTo>
                  <a:lnTo>
                    <a:pt x="426597" y="534376"/>
                  </a:lnTo>
                  <a:lnTo>
                    <a:pt x="388587" y="552353"/>
                  </a:lnTo>
                  <a:lnTo>
                    <a:pt x="348360" y="564556"/>
                  </a:lnTo>
                  <a:lnTo>
                    <a:pt x="306768" y="570726"/>
                  </a:lnTo>
                  <a:lnTo>
                    <a:pt x="285750" y="571500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5946580"/>
              <a:ext cx="2990850" cy="4340860"/>
            </a:xfrm>
            <a:custGeom>
              <a:avLst/>
              <a:gdLst/>
              <a:ahLst/>
              <a:cxnLst/>
              <a:rect l="l" t="t" r="r" b="b"/>
              <a:pathLst>
                <a:path w="2990850" h="4340859">
                  <a:moveTo>
                    <a:pt x="0" y="446"/>
                  </a:moveTo>
                  <a:lnTo>
                    <a:pt x="13109" y="0"/>
                  </a:lnTo>
                  <a:lnTo>
                    <a:pt x="62068" y="309"/>
                  </a:lnTo>
                  <a:lnTo>
                    <a:pt x="111443" y="2624"/>
                  </a:lnTo>
                  <a:lnTo>
                    <a:pt x="161217" y="6985"/>
                  </a:lnTo>
                  <a:lnTo>
                    <a:pt x="211596" y="13404"/>
                  </a:lnTo>
                  <a:lnTo>
                    <a:pt x="261392" y="21519"/>
                  </a:lnTo>
                  <a:lnTo>
                    <a:pt x="310605" y="31286"/>
                  </a:lnTo>
                  <a:lnTo>
                    <a:pt x="359231" y="42659"/>
                  </a:lnTo>
                  <a:lnTo>
                    <a:pt x="407268" y="55594"/>
                  </a:lnTo>
                  <a:lnTo>
                    <a:pt x="454713" y="70046"/>
                  </a:lnTo>
                  <a:lnTo>
                    <a:pt x="501566" y="85969"/>
                  </a:lnTo>
                  <a:lnTo>
                    <a:pt x="547822" y="103319"/>
                  </a:lnTo>
                  <a:lnTo>
                    <a:pt x="593480" y="122051"/>
                  </a:lnTo>
                  <a:lnTo>
                    <a:pt x="638538" y="142118"/>
                  </a:lnTo>
                  <a:lnTo>
                    <a:pt x="682993" y="163477"/>
                  </a:lnTo>
                  <a:lnTo>
                    <a:pt x="726842" y="186083"/>
                  </a:lnTo>
                  <a:lnTo>
                    <a:pt x="770085" y="209890"/>
                  </a:lnTo>
                  <a:lnTo>
                    <a:pt x="812717" y="234853"/>
                  </a:lnTo>
                  <a:lnTo>
                    <a:pt x="854737" y="260927"/>
                  </a:lnTo>
                  <a:lnTo>
                    <a:pt x="896143" y="288067"/>
                  </a:lnTo>
                  <a:lnTo>
                    <a:pt x="936932" y="316229"/>
                  </a:lnTo>
                  <a:lnTo>
                    <a:pt x="977102" y="345366"/>
                  </a:lnTo>
                  <a:lnTo>
                    <a:pt x="1016651" y="375435"/>
                  </a:lnTo>
                  <a:lnTo>
                    <a:pt x="1055575" y="406390"/>
                  </a:lnTo>
                  <a:lnTo>
                    <a:pt x="1093874" y="438186"/>
                  </a:lnTo>
                  <a:lnTo>
                    <a:pt x="1131544" y="470777"/>
                  </a:lnTo>
                  <a:lnTo>
                    <a:pt x="1168583" y="504120"/>
                  </a:lnTo>
                  <a:lnTo>
                    <a:pt x="1204990" y="538168"/>
                  </a:lnTo>
                  <a:lnTo>
                    <a:pt x="1240760" y="572878"/>
                  </a:lnTo>
                  <a:lnTo>
                    <a:pt x="1275894" y="608203"/>
                  </a:lnTo>
                  <a:lnTo>
                    <a:pt x="1310387" y="644098"/>
                  </a:lnTo>
                  <a:lnTo>
                    <a:pt x="1344237" y="680520"/>
                  </a:lnTo>
                  <a:lnTo>
                    <a:pt x="1377443" y="717422"/>
                  </a:lnTo>
                  <a:lnTo>
                    <a:pt x="1410002" y="754759"/>
                  </a:lnTo>
                  <a:lnTo>
                    <a:pt x="1441912" y="792488"/>
                  </a:lnTo>
                  <a:lnTo>
                    <a:pt x="1474241" y="831729"/>
                  </a:lnTo>
                  <a:lnTo>
                    <a:pt x="1506080" y="871312"/>
                  </a:lnTo>
                  <a:lnTo>
                    <a:pt x="1537458" y="911215"/>
                  </a:lnTo>
                  <a:lnTo>
                    <a:pt x="1568407" y="951417"/>
                  </a:lnTo>
                  <a:lnTo>
                    <a:pt x="1598958" y="991896"/>
                  </a:lnTo>
                  <a:lnTo>
                    <a:pt x="1629141" y="1032629"/>
                  </a:lnTo>
                  <a:lnTo>
                    <a:pt x="1658988" y="1073594"/>
                  </a:lnTo>
                  <a:lnTo>
                    <a:pt x="1688531" y="1114770"/>
                  </a:lnTo>
                  <a:lnTo>
                    <a:pt x="1717799" y="1156134"/>
                  </a:lnTo>
                  <a:lnTo>
                    <a:pt x="1746824" y="1197665"/>
                  </a:lnTo>
                  <a:lnTo>
                    <a:pt x="1775637" y="1239340"/>
                  </a:lnTo>
                  <a:lnTo>
                    <a:pt x="1804268" y="1281138"/>
                  </a:lnTo>
                  <a:lnTo>
                    <a:pt x="1832750" y="1323036"/>
                  </a:lnTo>
                  <a:lnTo>
                    <a:pt x="1861113" y="1365013"/>
                  </a:lnTo>
                  <a:lnTo>
                    <a:pt x="2030527" y="1617291"/>
                  </a:lnTo>
                  <a:lnTo>
                    <a:pt x="2058925" y="1659202"/>
                  </a:lnTo>
                  <a:lnTo>
                    <a:pt x="2087452" y="1701015"/>
                  </a:lnTo>
                  <a:lnTo>
                    <a:pt x="2116139" y="1742709"/>
                  </a:lnTo>
                  <a:lnTo>
                    <a:pt x="2145018" y="1784261"/>
                  </a:lnTo>
                  <a:lnTo>
                    <a:pt x="2174118" y="1825651"/>
                  </a:lnTo>
                  <a:lnTo>
                    <a:pt x="2203472" y="1866854"/>
                  </a:lnTo>
                  <a:lnTo>
                    <a:pt x="2233110" y="1907851"/>
                  </a:lnTo>
                  <a:lnTo>
                    <a:pt x="2263063" y="1948618"/>
                  </a:lnTo>
                  <a:lnTo>
                    <a:pt x="2293363" y="1989133"/>
                  </a:lnTo>
                  <a:lnTo>
                    <a:pt x="2324040" y="2029376"/>
                  </a:lnTo>
                  <a:lnTo>
                    <a:pt x="2355125" y="2069323"/>
                  </a:lnTo>
                  <a:lnTo>
                    <a:pt x="2386649" y="2108952"/>
                  </a:lnTo>
                  <a:lnTo>
                    <a:pt x="2418644" y="2148243"/>
                  </a:lnTo>
                  <a:lnTo>
                    <a:pt x="2451140" y="2187172"/>
                  </a:lnTo>
                  <a:lnTo>
                    <a:pt x="2516513" y="2264587"/>
                  </a:lnTo>
                  <a:lnTo>
                    <a:pt x="2549059" y="2303411"/>
                  </a:lnTo>
                  <a:lnTo>
                    <a:pt x="2581336" y="2342423"/>
                  </a:lnTo>
                  <a:lnTo>
                    <a:pt x="2613215" y="2381704"/>
                  </a:lnTo>
                  <a:lnTo>
                    <a:pt x="2644563" y="2421336"/>
                  </a:lnTo>
                  <a:lnTo>
                    <a:pt x="2675250" y="2461400"/>
                  </a:lnTo>
                  <a:lnTo>
                    <a:pt x="2705144" y="2501979"/>
                  </a:lnTo>
                  <a:lnTo>
                    <a:pt x="2734115" y="2543154"/>
                  </a:lnTo>
                  <a:lnTo>
                    <a:pt x="2762033" y="2585007"/>
                  </a:lnTo>
                  <a:lnTo>
                    <a:pt x="2788764" y="2627620"/>
                  </a:lnTo>
                  <a:lnTo>
                    <a:pt x="2814180" y="2671074"/>
                  </a:lnTo>
                  <a:lnTo>
                    <a:pt x="2838149" y="2715452"/>
                  </a:lnTo>
                  <a:lnTo>
                    <a:pt x="2860539" y="2760836"/>
                  </a:lnTo>
                  <a:lnTo>
                    <a:pt x="2881221" y="2807306"/>
                  </a:lnTo>
                  <a:lnTo>
                    <a:pt x="2899290" y="2852088"/>
                  </a:lnTo>
                  <a:lnTo>
                    <a:pt x="2915728" y="2897575"/>
                  </a:lnTo>
                  <a:lnTo>
                    <a:pt x="2930534" y="2943693"/>
                  </a:lnTo>
                  <a:lnTo>
                    <a:pt x="2943710" y="2990373"/>
                  </a:lnTo>
                  <a:lnTo>
                    <a:pt x="2955253" y="3037541"/>
                  </a:lnTo>
                  <a:lnTo>
                    <a:pt x="2965166" y="3085127"/>
                  </a:lnTo>
                  <a:lnTo>
                    <a:pt x="2973446" y="3133058"/>
                  </a:lnTo>
                  <a:lnTo>
                    <a:pt x="2980095" y="3181264"/>
                  </a:lnTo>
                  <a:lnTo>
                    <a:pt x="2985112" y="3229672"/>
                  </a:lnTo>
                  <a:lnTo>
                    <a:pt x="2988497" y="3278210"/>
                  </a:lnTo>
                  <a:lnTo>
                    <a:pt x="2990250" y="3326808"/>
                  </a:lnTo>
                  <a:lnTo>
                    <a:pt x="2990371" y="3375394"/>
                  </a:lnTo>
                  <a:lnTo>
                    <a:pt x="2988859" y="3423895"/>
                  </a:lnTo>
                  <a:lnTo>
                    <a:pt x="2985715" y="3472241"/>
                  </a:lnTo>
                  <a:lnTo>
                    <a:pt x="2980904" y="3523498"/>
                  </a:lnTo>
                  <a:lnTo>
                    <a:pt x="2974328" y="3574573"/>
                  </a:lnTo>
                  <a:lnTo>
                    <a:pt x="2965990" y="3625397"/>
                  </a:lnTo>
                  <a:lnTo>
                    <a:pt x="2955891" y="3675900"/>
                  </a:lnTo>
                  <a:lnTo>
                    <a:pt x="2944033" y="3726013"/>
                  </a:lnTo>
                  <a:lnTo>
                    <a:pt x="2930419" y="3775667"/>
                  </a:lnTo>
                  <a:lnTo>
                    <a:pt x="2915049" y="3824793"/>
                  </a:lnTo>
                  <a:lnTo>
                    <a:pt x="2897925" y="3873321"/>
                  </a:lnTo>
                  <a:lnTo>
                    <a:pt x="2879051" y="3921182"/>
                  </a:lnTo>
                  <a:lnTo>
                    <a:pt x="2858426" y="3968307"/>
                  </a:lnTo>
                  <a:lnTo>
                    <a:pt x="2836054" y="4014627"/>
                  </a:lnTo>
                  <a:lnTo>
                    <a:pt x="2811937" y="4060072"/>
                  </a:lnTo>
                  <a:lnTo>
                    <a:pt x="2786075" y="4104572"/>
                  </a:lnTo>
                  <a:lnTo>
                    <a:pt x="2760114" y="4145103"/>
                  </a:lnTo>
                  <a:lnTo>
                    <a:pt x="2732197" y="4184591"/>
                  </a:lnTo>
                  <a:lnTo>
                    <a:pt x="2702485" y="4223055"/>
                  </a:lnTo>
                  <a:lnTo>
                    <a:pt x="2671141" y="4260512"/>
                  </a:lnTo>
                  <a:lnTo>
                    <a:pt x="2638325" y="4296978"/>
                  </a:lnTo>
                  <a:lnTo>
                    <a:pt x="2604201" y="4332472"/>
                  </a:lnTo>
                  <a:lnTo>
                    <a:pt x="0" y="4340419"/>
                  </a:lnTo>
                  <a:lnTo>
                    <a:pt x="0" y="446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828282" y="8702944"/>
              <a:ext cx="2734945" cy="1584325"/>
            </a:xfrm>
            <a:custGeom>
              <a:avLst/>
              <a:gdLst/>
              <a:ahLst/>
              <a:cxnLst/>
              <a:rect l="l" t="t" r="r" b="b"/>
              <a:pathLst>
                <a:path w="2734945" h="1584325">
                  <a:moveTo>
                    <a:pt x="0" y="896468"/>
                  </a:moveTo>
                  <a:lnTo>
                    <a:pt x="221" y="847010"/>
                  </a:lnTo>
                  <a:lnTo>
                    <a:pt x="2307" y="797570"/>
                  </a:lnTo>
                  <a:lnTo>
                    <a:pt x="6322" y="748190"/>
                  </a:lnTo>
                  <a:lnTo>
                    <a:pt x="12328" y="698911"/>
                  </a:lnTo>
                  <a:lnTo>
                    <a:pt x="20386" y="649774"/>
                  </a:lnTo>
                  <a:lnTo>
                    <a:pt x="30607" y="601827"/>
                  </a:lnTo>
                  <a:lnTo>
                    <a:pt x="43069" y="554585"/>
                  </a:lnTo>
                  <a:lnTo>
                    <a:pt x="57788" y="508210"/>
                  </a:lnTo>
                  <a:lnTo>
                    <a:pt x="74780" y="462864"/>
                  </a:lnTo>
                  <a:lnTo>
                    <a:pt x="94061" y="418709"/>
                  </a:lnTo>
                  <a:lnTo>
                    <a:pt x="115649" y="375905"/>
                  </a:lnTo>
                  <a:lnTo>
                    <a:pt x="139557" y="334617"/>
                  </a:lnTo>
                  <a:lnTo>
                    <a:pt x="165804" y="295004"/>
                  </a:lnTo>
                  <a:lnTo>
                    <a:pt x="194405" y="257228"/>
                  </a:lnTo>
                  <a:lnTo>
                    <a:pt x="225376" y="221452"/>
                  </a:lnTo>
                  <a:lnTo>
                    <a:pt x="258733" y="187838"/>
                  </a:lnTo>
                  <a:lnTo>
                    <a:pt x="294494" y="156546"/>
                  </a:lnTo>
                  <a:lnTo>
                    <a:pt x="332672" y="127739"/>
                  </a:lnTo>
                  <a:lnTo>
                    <a:pt x="373286" y="101579"/>
                  </a:lnTo>
                  <a:lnTo>
                    <a:pt x="416351" y="78227"/>
                  </a:lnTo>
                  <a:lnTo>
                    <a:pt x="461883" y="57845"/>
                  </a:lnTo>
                  <a:lnTo>
                    <a:pt x="508308" y="40921"/>
                  </a:lnTo>
                  <a:lnTo>
                    <a:pt x="555207" y="27093"/>
                  </a:lnTo>
                  <a:lnTo>
                    <a:pt x="602505" y="16235"/>
                  </a:lnTo>
                  <a:lnTo>
                    <a:pt x="650127" y="8222"/>
                  </a:lnTo>
                  <a:lnTo>
                    <a:pt x="697997" y="2929"/>
                  </a:lnTo>
                  <a:lnTo>
                    <a:pt x="746039" y="230"/>
                  </a:lnTo>
                  <a:lnTo>
                    <a:pt x="794178" y="0"/>
                  </a:lnTo>
                  <a:lnTo>
                    <a:pt x="842339" y="2113"/>
                  </a:lnTo>
                  <a:lnTo>
                    <a:pt x="890446" y="6444"/>
                  </a:lnTo>
                  <a:lnTo>
                    <a:pt x="938424" y="12867"/>
                  </a:lnTo>
                  <a:lnTo>
                    <a:pt x="986197" y="21257"/>
                  </a:lnTo>
                  <a:lnTo>
                    <a:pt x="1033689" y="31490"/>
                  </a:lnTo>
                  <a:lnTo>
                    <a:pt x="1080825" y="43438"/>
                  </a:lnTo>
                  <a:lnTo>
                    <a:pt x="1127531" y="56977"/>
                  </a:lnTo>
                  <a:lnTo>
                    <a:pt x="1173729" y="71981"/>
                  </a:lnTo>
                  <a:lnTo>
                    <a:pt x="1219345" y="88326"/>
                  </a:lnTo>
                  <a:lnTo>
                    <a:pt x="1264303" y="105884"/>
                  </a:lnTo>
                  <a:lnTo>
                    <a:pt x="1311682" y="125732"/>
                  </a:lnTo>
                  <a:lnTo>
                    <a:pt x="1358571" y="146541"/>
                  </a:lnTo>
                  <a:lnTo>
                    <a:pt x="1405030" y="168188"/>
                  </a:lnTo>
                  <a:lnTo>
                    <a:pt x="1451122" y="190551"/>
                  </a:lnTo>
                  <a:lnTo>
                    <a:pt x="1496906" y="213507"/>
                  </a:lnTo>
                  <a:lnTo>
                    <a:pt x="1542446" y="236933"/>
                  </a:lnTo>
                  <a:lnTo>
                    <a:pt x="1587802" y="260708"/>
                  </a:lnTo>
                  <a:lnTo>
                    <a:pt x="1633035" y="284707"/>
                  </a:lnTo>
                  <a:lnTo>
                    <a:pt x="1723378" y="332889"/>
                  </a:lnTo>
                  <a:lnTo>
                    <a:pt x="1768611" y="356826"/>
                  </a:lnTo>
                  <a:lnTo>
                    <a:pt x="1813967" y="380498"/>
                  </a:lnTo>
                  <a:lnTo>
                    <a:pt x="1859506" y="403782"/>
                  </a:lnTo>
                  <a:lnTo>
                    <a:pt x="1905291" y="426554"/>
                  </a:lnTo>
                  <a:lnTo>
                    <a:pt x="1951382" y="448692"/>
                  </a:lnTo>
                  <a:lnTo>
                    <a:pt x="1997842" y="470073"/>
                  </a:lnTo>
                  <a:lnTo>
                    <a:pt x="2044730" y="490575"/>
                  </a:lnTo>
                  <a:lnTo>
                    <a:pt x="2092109" y="510075"/>
                  </a:lnTo>
                  <a:lnTo>
                    <a:pt x="2139327" y="528893"/>
                  </a:lnTo>
                  <a:lnTo>
                    <a:pt x="2186428" y="547976"/>
                  </a:lnTo>
                  <a:lnTo>
                    <a:pt x="2233140" y="567797"/>
                  </a:lnTo>
                  <a:lnTo>
                    <a:pt x="2279194" y="588828"/>
                  </a:lnTo>
                  <a:lnTo>
                    <a:pt x="2324316" y="611542"/>
                  </a:lnTo>
                  <a:lnTo>
                    <a:pt x="2368235" y="636410"/>
                  </a:lnTo>
                  <a:lnTo>
                    <a:pt x="2410679" y="663906"/>
                  </a:lnTo>
                  <a:lnTo>
                    <a:pt x="2451377" y="694500"/>
                  </a:lnTo>
                  <a:lnTo>
                    <a:pt x="2490412" y="728431"/>
                  </a:lnTo>
                  <a:lnTo>
                    <a:pt x="2527005" y="765201"/>
                  </a:lnTo>
                  <a:lnTo>
                    <a:pt x="2561010" y="804541"/>
                  </a:lnTo>
                  <a:lnTo>
                    <a:pt x="2592283" y="846179"/>
                  </a:lnTo>
                  <a:lnTo>
                    <a:pt x="2620679" y="889846"/>
                  </a:lnTo>
                  <a:lnTo>
                    <a:pt x="2646054" y="935270"/>
                  </a:lnTo>
                  <a:lnTo>
                    <a:pt x="2668263" y="982182"/>
                  </a:lnTo>
                  <a:lnTo>
                    <a:pt x="2687335" y="1029679"/>
                  </a:lnTo>
                  <a:lnTo>
                    <a:pt x="2703328" y="1078315"/>
                  </a:lnTo>
                  <a:lnTo>
                    <a:pt x="2716135" y="1127879"/>
                  </a:lnTo>
                  <a:lnTo>
                    <a:pt x="2725651" y="1178157"/>
                  </a:lnTo>
                  <a:lnTo>
                    <a:pt x="2731768" y="1228938"/>
                  </a:lnTo>
                  <a:lnTo>
                    <a:pt x="2734381" y="1280008"/>
                  </a:lnTo>
                  <a:lnTo>
                    <a:pt x="2733383" y="1331156"/>
                  </a:lnTo>
                  <a:lnTo>
                    <a:pt x="2728119" y="1382532"/>
                  </a:lnTo>
                  <a:lnTo>
                    <a:pt x="2718433" y="1433782"/>
                  </a:lnTo>
                  <a:lnTo>
                    <a:pt x="2704973" y="1484647"/>
                  </a:lnTo>
                  <a:lnTo>
                    <a:pt x="2688384" y="1534864"/>
                  </a:lnTo>
                  <a:lnTo>
                    <a:pt x="2669361" y="1584054"/>
                  </a:lnTo>
                  <a:lnTo>
                    <a:pt x="165015" y="1584054"/>
                  </a:lnTo>
                  <a:lnTo>
                    <a:pt x="138487" y="1522207"/>
                  </a:lnTo>
                  <a:lnTo>
                    <a:pt x="120137" y="1476287"/>
                  </a:lnTo>
                  <a:lnTo>
                    <a:pt x="102841" y="1429845"/>
                  </a:lnTo>
                  <a:lnTo>
                    <a:pt x="86662" y="1382924"/>
                  </a:lnTo>
                  <a:lnTo>
                    <a:pt x="71661" y="1335565"/>
                  </a:lnTo>
                  <a:lnTo>
                    <a:pt x="57901" y="1287810"/>
                  </a:lnTo>
                  <a:lnTo>
                    <a:pt x="45445" y="1239699"/>
                  </a:lnTo>
                  <a:lnTo>
                    <a:pt x="34355" y="1191275"/>
                  </a:lnTo>
                  <a:lnTo>
                    <a:pt x="24694" y="1142579"/>
                  </a:lnTo>
                  <a:lnTo>
                    <a:pt x="16523" y="1093652"/>
                  </a:lnTo>
                  <a:lnTo>
                    <a:pt x="9906" y="1044536"/>
                  </a:lnTo>
                  <a:lnTo>
                    <a:pt x="4905" y="995273"/>
                  </a:lnTo>
                  <a:lnTo>
                    <a:pt x="1582" y="945903"/>
                  </a:lnTo>
                  <a:lnTo>
                    <a:pt x="0" y="896468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547638" y="0"/>
            <a:ext cx="4740910" cy="1904364"/>
          </a:xfrm>
          <a:custGeom>
            <a:avLst/>
            <a:gdLst/>
            <a:ahLst/>
            <a:cxnLst/>
            <a:rect l="l" t="t" r="r" b="b"/>
            <a:pathLst>
              <a:path w="4740909" h="1904364">
                <a:moveTo>
                  <a:pt x="4740361" y="0"/>
                </a:moveTo>
                <a:lnTo>
                  <a:pt x="4740361" y="1493169"/>
                </a:lnTo>
                <a:lnTo>
                  <a:pt x="4706825" y="1526625"/>
                </a:lnTo>
                <a:lnTo>
                  <a:pt x="4671780" y="1559145"/>
                </a:lnTo>
                <a:lnTo>
                  <a:pt x="4635484" y="1590427"/>
                </a:lnTo>
                <a:lnTo>
                  <a:pt x="4597931" y="1620426"/>
                </a:lnTo>
                <a:lnTo>
                  <a:pt x="4559117" y="1649100"/>
                </a:lnTo>
                <a:lnTo>
                  <a:pt x="4519038" y="1676404"/>
                </a:lnTo>
                <a:lnTo>
                  <a:pt x="4477690" y="1702296"/>
                </a:lnTo>
                <a:lnTo>
                  <a:pt x="4435068" y="1726732"/>
                </a:lnTo>
                <a:lnTo>
                  <a:pt x="4391168" y="1749668"/>
                </a:lnTo>
                <a:lnTo>
                  <a:pt x="4345985" y="1771061"/>
                </a:lnTo>
                <a:lnTo>
                  <a:pt x="4299515" y="1790868"/>
                </a:lnTo>
                <a:lnTo>
                  <a:pt x="4252963" y="1808671"/>
                </a:lnTo>
                <a:lnTo>
                  <a:pt x="4206146" y="1824837"/>
                </a:lnTo>
                <a:lnTo>
                  <a:pt x="4159084" y="1839401"/>
                </a:lnTo>
                <a:lnTo>
                  <a:pt x="4111798" y="1852394"/>
                </a:lnTo>
                <a:lnTo>
                  <a:pt x="4064308" y="1863852"/>
                </a:lnTo>
                <a:lnTo>
                  <a:pt x="4016633" y="1873807"/>
                </a:lnTo>
                <a:lnTo>
                  <a:pt x="3968794" y="1882293"/>
                </a:lnTo>
                <a:lnTo>
                  <a:pt x="3920812" y="1889343"/>
                </a:lnTo>
                <a:lnTo>
                  <a:pt x="3872706" y="1894991"/>
                </a:lnTo>
                <a:lnTo>
                  <a:pt x="3824496" y="1899271"/>
                </a:lnTo>
                <a:lnTo>
                  <a:pt x="3776203" y="1902215"/>
                </a:lnTo>
                <a:lnTo>
                  <a:pt x="3727847" y="1903858"/>
                </a:lnTo>
                <a:lnTo>
                  <a:pt x="3679447" y="1904233"/>
                </a:lnTo>
                <a:lnTo>
                  <a:pt x="3631024" y="1903373"/>
                </a:lnTo>
                <a:lnTo>
                  <a:pt x="3582599" y="1901313"/>
                </a:lnTo>
                <a:lnTo>
                  <a:pt x="3534191" y="1898084"/>
                </a:lnTo>
                <a:lnTo>
                  <a:pt x="3485820" y="1893722"/>
                </a:lnTo>
                <a:lnTo>
                  <a:pt x="3437506" y="1888259"/>
                </a:lnTo>
                <a:lnTo>
                  <a:pt x="3389271" y="1881729"/>
                </a:lnTo>
                <a:lnTo>
                  <a:pt x="3341133" y="1874165"/>
                </a:lnTo>
                <a:lnTo>
                  <a:pt x="3293113" y="1865601"/>
                </a:lnTo>
                <a:lnTo>
                  <a:pt x="3245232" y="1856070"/>
                </a:lnTo>
                <a:lnTo>
                  <a:pt x="3197508" y="1845607"/>
                </a:lnTo>
                <a:lnTo>
                  <a:pt x="3149963" y="1834244"/>
                </a:lnTo>
                <a:lnTo>
                  <a:pt x="3102617" y="1822014"/>
                </a:lnTo>
                <a:lnTo>
                  <a:pt x="3055489" y="1808953"/>
                </a:lnTo>
                <a:lnTo>
                  <a:pt x="3008600" y="1795092"/>
                </a:lnTo>
                <a:lnTo>
                  <a:pt x="2961970" y="1780465"/>
                </a:lnTo>
                <a:lnTo>
                  <a:pt x="2915619" y="1765106"/>
                </a:lnTo>
                <a:lnTo>
                  <a:pt x="2869567" y="1749049"/>
                </a:lnTo>
                <a:lnTo>
                  <a:pt x="2823835" y="1732327"/>
                </a:lnTo>
                <a:lnTo>
                  <a:pt x="2778442" y="1714973"/>
                </a:lnTo>
                <a:lnTo>
                  <a:pt x="2733409" y="1697020"/>
                </a:lnTo>
                <a:lnTo>
                  <a:pt x="2687046" y="1677883"/>
                </a:lnTo>
                <a:lnTo>
                  <a:pt x="2640937" y="1658247"/>
                </a:lnTo>
                <a:lnTo>
                  <a:pt x="2595068" y="1638141"/>
                </a:lnTo>
                <a:lnTo>
                  <a:pt x="2549424" y="1617595"/>
                </a:lnTo>
                <a:lnTo>
                  <a:pt x="2503988" y="1596640"/>
                </a:lnTo>
                <a:lnTo>
                  <a:pt x="2458747" y="1575306"/>
                </a:lnTo>
                <a:lnTo>
                  <a:pt x="2413686" y="1553622"/>
                </a:lnTo>
                <a:lnTo>
                  <a:pt x="2368790" y="1531618"/>
                </a:lnTo>
                <a:lnTo>
                  <a:pt x="2324042" y="1509325"/>
                </a:lnTo>
                <a:lnTo>
                  <a:pt x="2279430" y="1486772"/>
                </a:lnTo>
                <a:lnTo>
                  <a:pt x="2234937" y="1463989"/>
                </a:lnTo>
                <a:lnTo>
                  <a:pt x="2190549" y="1441006"/>
                </a:lnTo>
                <a:lnTo>
                  <a:pt x="2146251" y="1417854"/>
                </a:lnTo>
                <a:lnTo>
                  <a:pt x="2102027" y="1394562"/>
                </a:lnTo>
                <a:lnTo>
                  <a:pt x="2057864" y="1371160"/>
                </a:lnTo>
                <a:lnTo>
                  <a:pt x="1837419" y="1253550"/>
                </a:lnTo>
                <a:lnTo>
                  <a:pt x="1749137" y="1206786"/>
                </a:lnTo>
                <a:lnTo>
                  <a:pt x="1704913" y="1183584"/>
                </a:lnTo>
                <a:lnTo>
                  <a:pt x="1660615" y="1160541"/>
                </a:lnTo>
                <a:lnTo>
                  <a:pt x="1616227" y="1137689"/>
                </a:lnTo>
                <a:lnTo>
                  <a:pt x="1571734" y="1115056"/>
                </a:lnTo>
                <a:lnTo>
                  <a:pt x="1527121" y="1092672"/>
                </a:lnTo>
                <a:lnTo>
                  <a:pt x="1482374" y="1070569"/>
                </a:lnTo>
                <a:lnTo>
                  <a:pt x="1437478" y="1048775"/>
                </a:lnTo>
                <a:lnTo>
                  <a:pt x="1392416" y="1027320"/>
                </a:lnTo>
                <a:lnTo>
                  <a:pt x="1347176" y="1006236"/>
                </a:lnTo>
                <a:lnTo>
                  <a:pt x="1301740" y="985550"/>
                </a:lnTo>
                <a:lnTo>
                  <a:pt x="1256096" y="965294"/>
                </a:lnTo>
                <a:lnTo>
                  <a:pt x="1210226" y="945498"/>
                </a:lnTo>
                <a:lnTo>
                  <a:pt x="1164118" y="926191"/>
                </a:lnTo>
                <a:lnTo>
                  <a:pt x="1117755" y="907404"/>
                </a:lnTo>
                <a:lnTo>
                  <a:pt x="1025600" y="870641"/>
                </a:lnTo>
                <a:lnTo>
                  <a:pt x="979574" y="852123"/>
                </a:lnTo>
                <a:lnTo>
                  <a:pt x="933672" y="833360"/>
                </a:lnTo>
                <a:lnTo>
                  <a:pt x="887959" y="814237"/>
                </a:lnTo>
                <a:lnTo>
                  <a:pt x="842501" y="794638"/>
                </a:lnTo>
                <a:lnTo>
                  <a:pt x="797365" y="774448"/>
                </a:lnTo>
                <a:lnTo>
                  <a:pt x="752618" y="753552"/>
                </a:lnTo>
                <a:lnTo>
                  <a:pt x="708324" y="731835"/>
                </a:lnTo>
                <a:lnTo>
                  <a:pt x="664552" y="709180"/>
                </a:lnTo>
                <a:lnTo>
                  <a:pt x="621366" y="685473"/>
                </a:lnTo>
                <a:lnTo>
                  <a:pt x="578834" y="660598"/>
                </a:lnTo>
                <a:lnTo>
                  <a:pt x="537021" y="634440"/>
                </a:lnTo>
                <a:lnTo>
                  <a:pt x="495994" y="606883"/>
                </a:lnTo>
                <a:lnTo>
                  <a:pt x="455819" y="577813"/>
                </a:lnTo>
                <a:lnTo>
                  <a:pt x="416562" y="547114"/>
                </a:lnTo>
                <a:lnTo>
                  <a:pt x="377891" y="514698"/>
                </a:lnTo>
                <a:lnTo>
                  <a:pt x="340376" y="480828"/>
                </a:lnTo>
                <a:lnTo>
                  <a:pt x="304054" y="445572"/>
                </a:lnTo>
                <a:lnTo>
                  <a:pt x="268958" y="408995"/>
                </a:lnTo>
                <a:lnTo>
                  <a:pt x="235125" y="371163"/>
                </a:lnTo>
                <a:lnTo>
                  <a:pt x="202589" y="332142"/>
                </a:lnTo>
                <a:lnTo>
                  <a:pt x="171386" y="291999"/>
                </a:lnTo>
                <a:lnTo>
                  <a:pt x="141552" y="250798"/>
                </a:lnTo>
                <a:lnTo>
                  <a:pt x="113122" y="208608"/>
                </a:lnTo>
                <a:lnTo>
                  <a:pt x="86130" y="165492"/>
                </a:lnTo>
                <a:lnTo>
                  <a:pt x="60613" y="121518"/>
                </a:lnTo>
                <a:lnTo>
                  <a:pt x="36605" y="76752"/>
                </a:lnTo>
                <a:lnTo>
                  <a:pt x="14143" y="31259"/>
                </a:lnTo>
                <a:lnTo>
                  <a:pt x="0" y="0"/>
                </a:lnTo>
                <a:lnTo>
                  <a:pt x="4740361" y="0"/>
                </a:lnTo>
                <a:close/>
              </a:path>
            </a:pathLst>
          </a:custGeom>
          <a:solidFill>
            <a:srgbClr val="04335C">
              <a:alpha val="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05950" y="484419"/>
            <a:ext cx="7957050" cy="843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400" dirty="0">
                <a:solidFill>
                  <a:schemeClr val="accent5">
                    <a:lumMod val="60000"/>
                    <a:lumOff val="40000"/>
                  </a:schemeClr>
                </a:solidFill>
                <a:latin typeface="DejaVu Serif"/>
                <a:cs typeface="DejaVu Serif"/>
              </a:rPr>
              <a:t>AUDIO WAVE DEFAULT</a:t>
            </a:r>
            <a:endParaRPr lang="en-US" sz="5050" dirty="0">
              <a:solidFill>
                <a:schemeClr val="accent5">
                  <a:lumMod val="60000"/>
                  <a:lumOff val="40000"/>
                </a:schemeClr>
              </a:solidFill>
              <a:latin typeface="DejaVu Serif"/>
              <a:cs typeface="DejaVu Serif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BC13AA1-B8E4-4E18-A20C-31E93C74F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99" y="2643887"/>
            <a:ext cx="16102030" cy="697120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DAA8513-5B8E-492A-86D8-B99C2002D11A}"/>
              </a:ext>
            </a:extLst>
          </p:cNvPr>
          <p:cNvSpPr/>
          <p:nvPr/>
        </p:nvSpPr>
        <p:spPr>
          <a:xfrm>
            <a:off x="1028698" y="1889653"/>
            <a:ext cx="4740909" cy="479327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n-US" sz="2400" dirty="0"/>
              <a:t>Using </a:t>
            </a:r>
            <a:r>
              <a:rPr lang="en-US" sz="2400" dirty="0" err="1"/>
              <a:t>librosa</a:t>
            </a:r>
            <a:r>
              <a:rPr lang="en-US" sz="2400" dirty="0"/>
              <a:t> to create audio wave</a:t>
            </a:r>
          </a:p>
        </p:txBody>
      </p:sp>
    </p:spTree>
    <p:extLst>
      <p:ext uri="{BB962C8B-B14F-4D97-AF65-F5344CB8AC3E}">
        <p14:creationId xmlns:p14="http://schemas.microsoft.com/office/powerpoint/2010/main" val="1560367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5"/>
          <p:cNvGrpSpPr/>
          <p:nvPr/>
        </p:nvGrpSpPr>
        <p:grpSpPr>
          <a:xfrm>
            <a:off x="0" y="6028466"/>
            <a:ext cx="4563110" cy="4340860"/>
            <a:chOff x="0" y="5946580"/>
            <a:chExt cx="4563110" cy="4340860"/>
          </a:xfrm>
        </p:grpSpPr>
        <p:sp>
          <p:nvSpPr>
            <p:cNvPr id="6" name="object 6"/>
            <p:cNvSpPr/>
            <p:nvPr/>
          </p:nvSpPr>
          <p:spPr>
            <a:xfrm>
              <a:off x="1028699" y="8686799"/>
              <a:ext cx="571500" cy="571500"/>
            </a:xfrm>
            <a:custGeom>
              <a:avLst/>
              <a:gdLst/>
              <a:ahLst/>
              <a:cxnLst/>
              <a:rect l="l" t="t" r="r" b="b"/>
              <a:pathLst>
                <a:path w="571500" h="571500">
                  <a:moveTo>
                    <a:pt x="285750" y="571500"/>
                  </a:moveTo>
                  <a:lnTo>
                    <a:pt x="243821" y="568407"/>
                  </a:lnTo>
                  <a:lnTo>
                    <a:pt x="202801" y="559195"/>
                  </a:lnTo>
                  <a:lnTo>
                    <a:pt x="163576" y="544064"/>
                  </a:lnTo>
                  <a:lnTo>
                    <a:pt x="126995" y="523342"/>
                  </a:lnTo>
                  <a:lnTo>
                    <a:pt x="93851" y="497476"/>
                  </a:lnTo>
                  <a:lnTo>
                    <a:pt x="64862" y="467027"/>
                  </a:lnTo>
                  <a:lnTo>
                    <a:pt x="40653" y="432655"/>
                  </a:lnTo>
                  <a:lnTo>
                    <a:pt x="21751" y="395101"/>
                  </a:lnTo>
                  <a:lnTo>
                    <a:pt x="8563" y="355181"/>
                  </a:lnTo>
                  <a:lnTo>
                    <a:pt x="1375" y="313758"/>
                  </a:lnTo>
                  <a:lnTo>
                    <a:pt x="0" y="285750"/>
                  </a:lnTo>
                  <a:lnTo>
                    <a:pt x="85" y="278735"/>
                  </a:lnTo>
                  <a:lnTo>
                    <a:pt x="4206" y="236899"/>
                  </a:lnTo>
                  <a:lnTo>
                    <a:pt x="14422" y="196113"/>
                  </a:lnTo>
                  <a:lnTo>
                    <a:pt x="30510" y="157275"/>
                  </a:lnTo>
                  <a:lnTo>
                    <a:pt x="52126" y="121211"/>
                  </a:lnTo>
                  <a:lnTo>
                    <a:pt x="78794" y="88715"/>
                  </a:lnTo>
                  <a:lnTo>
                    <a:pt x="109949" y="60478"/>
                  </a:lnTo>
                  <a:lnTo>
                    <a:pt x="144902" y="37123"/>
                  </a:lnTo>
                  <a:lnTo>
                    <a:pt x="182912" y="19146"/>
                  </a:lnTo>
                  <a:lnTo>
                    <a:pt x="223139" y="6943"/>
                  </a:lnTo>
                  <a:lnTo>
                    <a:pt x="264731" y="773"/>
                  </a:lnTo>
                  <a:lnTo>
                    <a:pt x="285750" y="0"/>
                  </a:lnTo>
                  <a:lnTo>
                    <a:pt x="292764" y="85"/>
                  </a:lnTo>
                  <a:lnTo>
                    <a:pt x="334600" y="4206"/>
                  </a:lnTo>
                  <a:lnTo>
                    <a:pt x="375386" y="14422"/>
                  </a:lnTo>
                  <a:lnTo>
                    <a:pt x="414224" y="30510"/>
                  </a:lnTo>
                  <a:lnTo>
                    <a:pt x="450288" y="52126"/>
                  </a:lnTo>
                  <a:lnTo>
                    <a:pt x="482784" y="78794"/>
                  </a:lnTo>
                  <a:lnTo>
                    <a:pt x="511021" y="109949"/>
                  </a:lnTo>
                  <a:lnTo>
                    <a:pt x="534376" y="144902"/>
                  </a:lnTo>
                  <a:lnTo>
                    <a:pt x="552353" y="182912"/>
                  </a:lnTo>
                  <a:lnTo>
                    <a:pt x="564556" y="223139"/>
                  </a:lnTo>
                  <a:lnTo>
                    <a:pt x="570726" y="264731"/>
                  </a:lnTo>
                  <a:lnTo>
                    <a:pt x="571500" y="285750"/>
                  </a:lnTo>
                  <a:lnTo>
                    <a:pt x="571414" y="292764"/>
                  </a:lnTo>
                  <a:lnTo>
                    <a:pt x="567293" y="334600"/>
                  </a:lnTo>
                  <a:lnTo>
                    <a:pt x="557076" y="375386"/>
                  </a:lnTo>
                  <a:lnTo>
                    <a:pt x="540989" y="414224"/>
                  </a:lnTo>
                  <a:lnTo>
                    <a:pt x="519373" y="450288"/>
                  </a:lnTo>
                  <a:lnTo>
                    <a:pt x="492705" y="482784"/>
                  </a:lnTo>
                  <a:lnTo>
                    <a:pt x="461550" y="511021"/>
                  </a:lnTo>
                  <a:lnTo>
                    <a:pt x="426597" y="534376"/>
                  </a:lnTo>
                  <a:lnTo>
                    <a:pt x="388587" y="552353"/>
                  </a:lnTo>
                  <a:lnTo>
                    <a:pt x="348360" y="564556"/>
                  </a:lnTo>
                  <a:lnTo>
                    <a:pt x="306768" y="570726"/>
                  </a:lnTo>
                  <a:lnTo>
                    <a:pt x="285750" y="571500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5946580"/>
              <a:ext cx="2990850" cy="4340860"/>
            </a:xfrm>
            <a:custGeom>
              <a:avLst/>
              <a:gdLst/>
              <a:ahLst/>
              <a:cxnLst/>
              <a:rect l="l" t="t" r="r" b="b"/>
              <a:pathLst>
                <a:path w="2990850" h="4340859">
                  <a:moveTo>
                    <a:pt x="0" y="446"/>
                  </a:moveTo>
                  <a:lnTo>
                    <a:pt x="13109" y="0"/>
                  </a:lnTo>
                  <a:lnTo>
                    <a:pt x="62068" y="309"/>
                  </a:lnTo>
                  <a:lnTo>
                    <a:pt x="111443" y="2624"/>
                  </a:lnTo>
                  <a:lnTo>
                    <a:pt x="161217" y="6985"/>
                  </a:lnTo>
                  <a:lnTo>
                    <a:pt x="211596" y="13404"/>
                  </a:lnTo>
                  <a:lnTo>
                    <a:pt x="261392" y="21519"/>
                  </a:lnTo>
                  <a:lnTo>
                    <a:pt x="310605" y="31286"/>
                  </a:lnTo>
                  <a:lnTo>
                    <a:pt x="359231" y="42659"/>
                  </a:lnTo>
                  <a:lnTo>
                    <a:pt x="407268" y="55594"/>
                  </a:lnTo>
                  <a:lnTo>
                    <a:pt x="454713" y="70046"/>
                  </a:lnTo>
                  <a:lnTo>
                    <a:pt x="501566" y="85969"/>
                  </a:lnTo>
                  <a:lnTo>
                    <a:pt x="547822" y="103319"/>
                  </a:lnTo>
                  <a:lnTo>
                    <a:pt x="593480" y="122051"/>
                  </a:lnTo>
                  <a:lnTo>
                    <a:pt x="638538" y="142118"/>
                  </a:lnTo>
                  <a:lnTo>
                    <a:pt x="682993" y="163477"/>
                  </a:lnTo>
                  <a:lnTo>
                    <a:pt x="726842" y="186083"/>
                  </a:lnTo>
                  <a:lnTo>
                    <a:pt x="770085" y="209890"/>
                  </a:lnTo>
                  <a:lnTo>
                    <a:pt x="812717" y="234853"/>
                  </a:lnTo>
                  <a:lnTo>
                    <a:pt x="854737" y="260927"/>
                  </a:lnTo>
                  <a:lnTo>
                    <a:pt x="896143" y="288067"/>
                  </a:lnTo>
                  <a:lnTo>
                    <a:pt x="936932" y="316229"/>
                  </a:lnTo>
                  <a:lnTo>
                    <a:pt x="977102" y="345366"/>
                  </a:lnTo>
                  <a:lnTo>
                    <a:pt x="1016651" y="375435"/>
                  </a:lnTo>
                  <a:lnTo>
                    <a:pt x="1055575" y="406390"/>
                  </a:lnTo>
                  <a:lnTo>
                    <a:pt x="1093874" y="438186"/>
                  </a:lnTo>
                  <a:lnTo>
                    <a:pt x="1131544" y="470777"/>
                  </a:lnTo>
                  <a:lnTo>
                    <a:pt x="1168583" y="504120"/>
                  </a:lnTo>
                  <a:lnTo>
                    <a:pt x="1204990" y="538168"/>
                  </a:lnTo>
                  <a:lnTo>
                    <a:pt x="1240760" y="572878"/>
                  </a:lnTo>
                  <a:lnTo>
                    <a:pt x="1275894" y="608203"/>
                  </a:lnTo>
                  <a:lnTo>
                    <a:pt x="1310387" y="644098"/>
                  </a:lnTo>
                  <a:lnTo>
                    <a:pt x="1344237" y="680520"/>
                  </a:lnTo>
                  <a:lnTo>
                    <a:pt x="1377443" y="717422"/>
                  </a:lnTo>
                  <a:lnTo>
                    <a:pt x="1410002" y="754759"/>
                  </a:lnTo>
                  <a:lnTo>
                    <a:pt x="1441912" y="792488"/>
                  </a:lnTo>
                  <a:lnTo>
                    <a:pt x="1474241" y="831729"/>
                  </a:lnTo>
                  <a:lnTo>
                    <a:pt x="1506080" y="871312"/>
                  </a:lnTo>
                  <a:lnTo>
                    <a:pt x="1537458" y="911215"/>
                  </a:lnTo>
                  <a:lnTo>
                    <a:pt x="1568407" y="951417"/>
                  </a:lnTo>
                  <a:lnTo>
                    <a:pt x="1598958" y="991896"/>
                  </a:lnTo>
                  <a:lnTo>
                    <a:pt x="1629141" y="1032629"/>
                  </a:lnTo>
                  <a:lnTo>
                    <a:pt x="1658988" y="1073594"/>
                  </a:lnTo>
                  <a:lnTo>
                    <a:pt x="1688531" y="1114770"/>
                  </a:lnTo>
                  <a:lnTo>
                    <a:pt x="1717799" y="1156134"/>
                  </a:lnTo>
                  <a:lnTo>
                    <a:pt x="1746824" y="1197665"/>
                  </a:lnTo>
                  <a:lnTo>
                    <a:pt x="1775637" y="1239340"/>
                  </a:lnTo>
                  <a:lnTo>
                    <a:pt x="1804268" y="1281138"/>
                  </a:lnTo>
                  <a:lnTo>
                    <a:pt x="1832750" y="1323036"/>
                  </a:lnTo>
                  <a:lnTo>
                    <a:pt x="1861113" y="1365013"/>
                  </a:lnTo>
                  <a:lnTo>
                    <a:pt x="2030527" y="1617291"/>
                  </a:lnTo>
                  <a:lnTo>
                    <a:pt x="2058925" y="1659202"/>
                  </a:lnTo>
                  <a:lnTo>
                    <a:pt x="2087452" y="1701015"/>
                  </a:lnTo>
                  <a:lnTo>
                    <a:pt x="2116139" y="1742709"/>
                  </a:lnTo>
                  <a:lnTo>
                    <a:pt x="2145018" y="1784261"/>
                  </a:lnTo>
                  <a:lnTo>
                    <a:pt x="2174118" y="1825651"/>
                  </a:lnTo>
                  <a:lnTo>
                    <a:pt x="2203472" y="1866854"/>
                  </a:lnTo>
                  <a:lnTo>
                    <a:pt x="2233110" y="1907851"/>
                  </a:lnTo>
                  <a:lnTo>
                    <a:pt x="2263063" y="1948618"/>
                  </a:lnTo>
                  <a:lnTo>
                    <a:pt x="2293363" y="1989133"/>
                  </a:lnTo>
                  <a:lnTo>
                    <a:pt x="2324040" y="2029376"/>
                  </a:lnTo>
                  <a:lnTo>
                    <a:pt x="2355125" y="2069323"/>
                  </a:lnTo>
                  <a:lnTo>
                    <a:pt x="2386649" y="2108952"/>
                  </a:lnTo>
                  <a:lnTo>
                    <a:pt x="2418644" y="2148243"/>
                  </a:lnTo>
                  <a:lnTo>
                    <a:pt x="2451140" y="2187172"/>
                  </a:lnTo>
                  <a:lnTo>
                    <a:pt x="2516513" y="2264587"/>
                  </a:lnTo>
                  <a:lnTo>
                    <a:pt x="2549059" y="2303411"/>
                  </a:lnTo>
                  <a:lnTo>
                    <a:pt x="2581336" y="2342423"/>
                  </a:lnTo>
                  <a:lnTo>
                    <a:pt x="2613215" y="2381704"/>
                  </a:lnTo>
                  <a:lnTo>
                    <a:pt x="2644563" y="2421336"/>
                  </a:lnTo>
                  <a:lnTo>
                    <a:pt x="2675250" y="2461400"/>
                  </a:lnTo>
                  <a:lnTo>
                    <a:pt x="2705144" y="2501979"/>
                  </a:lnTo>
                  <a:lnTo>
                    <a:pt x="2734115" y="2543154"/>
                  </a:lnTo>
                  <a:lnTo>
                    <a:pt x="2762033" y="2585007"/>
                  </a:lnTo>
                  <a:lnTo>
                    <a:pt x="2788764" y="2627620"/>
                  </a:lnTo>
                  <a:lnTo>
                    <a:pt x="2814180" y="2671074"/>
                  </a:lnTo>
                  <a:lnTo>
                    <a:pt x="2838149" y="2715452"/>
                  </a:lnTo>
                  <a:lnTo>
                    <a:pt x="2860539" y="2760836"/>
                  </a:lnTo>
                  <a:lnTo>
                    <a:pt x="2881221" y="2807306"/>
                  </a:lnTo>
                  <a:lnTo>
                    <a:pt x="2899290" y="2852088"/>
                  </a:lnTo>
                  <a:lnTo>
                    <a:pt x="2915728" y="2897575"/>
                  </a:lnTo>
                  <a:lnTo>
                    <a:pt x="2930534" y="2943693"/>
                  </a:lnTo>
                  <a:lnTo>
                    <a:pt x="2943710" y="2990373"/>
                  </a:lnTo>
                  <a:lnTo>
                    <a:pt x="2955253" y="3037541"/>
                  </a:lnTo>
                  <a:lnTo>
                    <a:pt x="2965166" y="3085127"/>
                  </a:lnTo>
                  <a:lnTo>
                    <a:pt x="2973446" y="3133058"/>
                  </a:lnTo>
                  <a:lnTo>
                    <a:pt x="2980095" y="3181264"/>
                  </a:lnTo>
                  <a:lnTo>
                    <a:pt x="2985112" y="3229672"/>
                  </a:lnTo>
                  <a:lnTo>
                    <a:pt x="2988497" y="3278210"/>
                  </a:lnTo>
                  <a:lnTo>
                    <a:pt x="2990250" y="3326808"/>
                  </a:lnTo>
                  <a:lnTo>
                    <a:pt x="2990371" y="3375394"/>
                  </a:lnTo>
                  <a:lnTo>
                    <a:pt x="2988859" y="3423895"/>
                  </a:lnTo>
                  <a:lnTo>
                    <a:pt x="2985715" y="3472241"/>
                  </a:lnTo>
                  <a:lnTo>
                    <a:pt x="2980904" y="3523498"/>
                  </a:lnTo>
                  <a:lnTo>
                    <a:pt x="2974328" y="3574573"/>
                  </a:lnTo>
                  <a:lnTo>
                    <a:pt x="2965990" y="3625397"/>
                  </a:lnTo>
                  <a:lnTo>
                    <a:pt x="2955891" y="3675900"/>
                  </a:lnTo>
                  <a:lnTo>
                    <a:pt x="2944033" y="3726013"/>
                  </a:lnTo>
                  <a:lnTo>
                    <a:pt x="2930419" y="3775667"/>
                  </a:lnTo>
                  <a:lnTo>
                    <a:pt x="2915049" y="3824793"/>
                  </a:lnTo>
                  <a:lnTo>
                    <a:pt x="2897925" y="3873321"/>
                  </a:lnTo>
                  <a:lnTo>
                    <a:pt x="2879051" y="3921182"/>
                  </a:lnTo>
                  <a:lnTo>
                    <a:pt x="2858426" y="3968307"/>
                  </a:lnTo>
                  <a:lnTo>
                    <a:pt x="2836054" y="4014627"/>
                  </a:lnTo>
                  <a:lnTo>
                    <a:pt x="2811937" y="4060072"/>
                  </a:lnTo>
                  <a:lnTo>
                    <a:pt x="2786075" y="4104572"/>
                  </a:lnTo>
                  <a:lnTo>
                    <a:pt x="2760114" y="4145103"/>
                  </a:lnTo>
                  <a:lnTo>
                    <a:pt x="2732197" y="4184591"/>
                  </a:lnTo>
                  <a:lnTo>
                    <a:pt x="2702485" y="4223055"/>
                  </a:lnTo>
                  <a:lnTo>
                    <a:pt x="2671141" y="4260512"/>
                  </a:lnTo>
                  <a:lnTo>
                    <a:pt x="2638325" y="4296978"/>
                  </a:lnTo>
                  <a:lnTo>
                    <a:pt x="2604201" y="4332472"/>
                  </a:lnTo>
                  <a:lnTo>
                    <a:pt x="0" y="4340419"/>
                  </a:lnTo>
                  <a:lnTo>
                    <a:pt x="0" y="446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1828282" y="8702944"/>
              <a:ext cx="2734945" cy="1584325"/>
            </a:xfrm>
            <a:custGeom>
              <a:avLst/>
              <a:gdLst/>
              <a:ahLst/>
              <a:cxnLst/>
              <a:rect l="l" t="t" r="r" b="b"/>
              <a:pathLst>
                <a:path w="2734945" h="1584325">
                  <a:moveTo>
                    <a:pt x="0" y="896468"/>
                  </a:moveTo>
                  <a:lnTo>
                    <a:pt x="221" y="847010"/>
                  </a:lnTo>
                  <a:lnTo>
                    <a:pt x="2307" y="797570"/>
                  </a:lnTo>
                  <a:lnTo>
                    <a:pt x="6322" y="748190"/>
                  </a:lnTo>
                  <a:lnTo>
                    <a:pt x="12328" y="698911"/>
                  </a:lnTo>
                  <a:lnTo>
                    <a:pt x="20386" y="649774"/>
                  </a:lnTo>
                  <a:lnTo>
                    <a:pt x="30607" y="601827"/>
                  </a:lnTo>
                  <a:lnTo>
                    <a:pt x="43069" y="554585"/>
                  </a:lnTo>
                  <a:lnTo>
                    <a:pt x="57788" y="508210"/>
                  </a:lnTo>
                  <a:lnTo>
                    <a:pt x="74780" y="462864"/>
                  </a:lnTo>
                  <a:lnTo>
                    <a:pt x="94061" y="418709"/>
                  </a:lnTo>
                  <a:lnTo>
                    <a:pt x="115649" y="375905"/>
                  </a:lnTo>
                  <a:lnTo>
                    <a:pt x="139557" y="334617"/>
                  </a:lnTo>
                  <a:lnTo>
                    <a:pt x="165804" y="295004"/>
                  </a:lnTo>
                  <a:lnTo>
                    <a:pt x="194405" y="257228"/>
                  </a:lnTo>
                  <a:lnTo>
                    <a:pt x="225376" y="221452"/>
                  </a:lnTo>
                  <a:lnTo>
                    <a:pt x="258733" y="187838"/>
                  </a:lnTo>
                  <a:lnTo>
                    <a:pt x="294494" y="156546"/>
                  </a:lnTo>
                  <a:lnTo>
                    <a:pt x="332672" y="127739"/>
                  </a:lnTo>
                  <a:lnTo>
                    <a:pt x="373286" y="101579"/>
                  </a:lnTo>
                  <a:lnTo>
                    <a:pt x="416351" y="78227"/>
                  </a:lnTo>
                  <a:lnTo>
                    <a:pt x="461883" y="57845"/>
                  </a:lnTo>
                  <a:lnTo>
                    <a:pt x="508308" y="40921"/>
                  </a:lnTo>
                  <a:lnTo>
                    <a:pt x="555207" y="27093"/>
                  </a:lnTo>
                  <a:lnTo>
                    <a:pt x="602505" y="16235"/>
                  </a:lnTo>
                  <a:lnTo>
                    <a:pt x="650127" y="8222"/>
                  </a:lnTo>
                  <a:lnTo>
                    <a:pt x="697997" y="2929"/>
                  </a:lnTo>
                  <a:lnTo>
                    <a:pt x="746039" y="230"/>
                  </a:lnTo>
                  <a:lnTo>
                    <a:pt x="794178" y="0"/>
                  </a:lnTo>
                  <a:lnTo>
                    <a:pt x="842339" y="2113"/>
                  </a:lnTo>
                  <a:lnTo>
                    <a:pt x="890446" y="6444"/>
                  </a:lnTo>
                  <a:lnTo>
                    <a:pt x="938424" y="12867"/>
                  </a:lnTo>
                  <a:lnTo>
                    <a:pt x="986197" y="21257"/>
                  </a:lnTo>
                  <a:lnTo>
                    <a:pt x="1033689" y="31490"/>
                  </a:lnTo>
                  <a:lnTo>
                    <a:pt x="1080825" y="43438"/>
                  </a:lnTo>
                  <a:lnTo>
                    <a:pt x="1127531" y="56977"/>
                  </a:lnTo>
                  <a:lnTo>
                    <a:pt x="1173729" y="71981"/>
                  </a:lnTo>
                  <a:lnTo>
                    <a:pt x="1219345" y="88326"/>
                  </a:lnTo>
                  <a:lnTo>
                    <a:pt x="1264303" y="105884"/>
                  </a:lnTo>
                  <a:lnTo>
                    <a:pt x="1311682" y="125732"/>
                  </a:lnTo>
                  <a:lnTo>
                    <a:pt x="1358571" y="146541"/>
                  </a:lnTo>
                  <a:lnTo>
                    <a:pt x="1405030" y="168188"/>
                  </a:lnTo>
                  <a:lnTo>
                    <a:pt x="1451122" y="190551"/>
                  </a:lnTo>
                  <a:lnTo>
                    <a:pt x="1496906" y="213507"/>
                  </a:lnTo>
                  <a:lnTo>
                    <a:pt x="1542446" y="236933"/>
                  </a:lnTo>
                  <a:lnTo>
                    <a:pt x="1587802" y="260708"/>
                  </a:lnTo>
                  <a:lnTo>
                    <a:pt x="1633035" y="284707"/>
                  </a:lnTo>
                  <a:lnTo>
                    <a:pt x="1723378" y="332889"/>
                  </a:lnTo>
                  <a:lnTo>
                    <a:pt x="1768611" y="356826"/>
                  </a:lnTo>
                  <a:lnTo>
                    <a:pt x="1813967" y="380498"/>
                  </a:lnTo>
                  <a:lnTo>
                    <a:pt x="1859506" y="403782"/>
                  </a:lnTo>
                  <a:lnTo>
                    <a:pt x="1905291" y="426554"/>
                  </a:lnTo>
                  <a:lnTo>
                    <a:pt x="1951382" y="448692"/>
                  </a:lnTo>
                  <a:lnTo>
                    <a:pt x="1997842" y="470073"/>
                  </a:lnTo>
                  <a:lnTo>
                    <a:pt x="2044730" y="490575"/>
                  </a:lnTo>
                  <a:lnTo>
                    <a:pt x="2092109" y="510075"/>
                  </a:lnTo>
                  <a:lnTo>
                    <a:pt x="2139327" y="528893"/>
                  </a:lnTo>
                  <a:lnTo>
                    <a:pt x="2186428" y="547976"/>
                  </a:lnTo>
                  <a:lnTo>
                    <a:pt x="2233140" y="567797"/>
                  </a:lnTo>
                  <a:lnTo>
                    <a:pt x="2279194" y="588828"/>
                  </a:lnTo>
                  <a:lnTo>
                    <a:pt x="2324316" y="611542"/>
                  </a:lnTo>
                  <a:lnTo>
                    <a:pt x="2368235" y="636410"/>
                  </a:lnTo>
                  <a:lnTo>
                    <a:pt x="2410679" y="663906"/>
                  </a:lnTo>
                  <a:lnTo>
                    <a:pt x="2451377" y="694500"/>
                  </a:lnTo>
                  <a:lnTo>
                    <a:pt x="2490412" y="728431"/>
                  </a:lnTo>
                  <a:lnTo>
                    <a:pt x="2527005" y="765201"/>
                  </a:lnTo>
                  <a:lnTo>
                    <a:pt x="2561010" y="804541"/>
                  </a:lnTo>
                  <a:lnTo>
                    <a:pt x="2592283" y="846179"/>
                  </a:lnTo>
                  <a:lnTo>
                    <a:pt x="2620679" y="889846"/>
                  </a:lnTo>
                  <a:lnTo>
                    <a:pt x="2646054" y="935270"/>
                  </a:lnTo>
                  <a:lnTo>
                    <a:pt x="2668263" y="982182"/>
                  </a:lnTo>
                  <a:lnTo>
                    <a:pt x="2687335" y="1029679"/>
                  </a:lnTo>
                  <a:lnTo>
                    <a:pt x="2703328" y="1078315"/>
                  </a:lnTo>
                  <a:lnTo>
                    <a:pt x="2716135" y="1127879"/>
                  </a:lnTo>
                  <a:lnTo>
                    <a:pt x="2725651" y="1178157"/>
                  </a:lnTo>
                  <a:lnTo>
                    <a:pt x="2731768" y="1228938"/>
                  </a:lnTo>
                  <a:lnTo>
                    <a:pt x="2734381" y="1280008"/>
                  </a:lnTo>
                  <a:lnTo>
                    <a:pt x="2733383" y="1331156"/>
                  </a:lnTo>
                  <a:lnTo>
                    <a:pt x="2728119" y="1382532"/>
                  </a:lnTo>
                  <a:lnTo>
                    <a:pt x="2718433" y="1433782"/>
                  </a:lnTo>
                  <a:lnTo>
                    <a:pt x="2704973" y="1484647"/>
                  </a:lnTo>
                  <a:lnTo>
                    <a:pt x="2688384" y="1534864"/>
                  </a:lnTo>
                  <a:lnTo>
                    <a:pt x="2669361" y="1584054"/>
                  </a:lnTo>
                  <a:lnTo>
                    <a:pt x="165015" y="1584054"/>
                  </a:lnTo>
                  <a:lnTo>
                    <a:pt x="138487" y="1522207"/>
                  </a:lnTo>
                  <a:lnTo>
                    <a:pt x="120137" y="1476287"/>
                  </a:lnTo>
                  <a:lnTo>
                    <a:pt x="102841" y="1429845"/>
                  </a:lnTo>
                  <a:lnTo>
                    <a:pt x="86662" y="1382924"/>
                  </a:lnTo>
                  <a:lnTo>
                    <a:pt x="71661" y="1335565"/>
                  </a:lnTo>
                  <a:lnTo>
                    <a:pt x="57901" y="1287810"/>
                  </a:lnTo>
                  <a:lnTo>
                    <a:pt x="45445" y="1239699"/>
                  </a:lnTo>
                  <a:lnTo>
                    <a:pt x="34355" y="1191275"/>
                  </a:lnTo>
                  <a:lnTo>
                    <a:pt x="24694" y="1142579"/>
                  </a:lnTo>
                  <a:lnTo>
                    <a:pt x="16523" y="1093652"/>
                  </a:lnTo>
                  <a:lnTo>
                    <a:pt x="9906" y="1044536"/>
                  </a:lnTo>
                  <a:lnTo>
                    <a:pt x="4905" y="995273"/>
                  </a:lnTo>
                  <a:lnTo>
                    <a:pt x="1582" y="945903"/>
                  </a:lnTo>
                  <a:lnTo>
                    <a:pt x="0" y="896468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9" name="object 9"/>
          <p:cNvSpPr/>
          <p:nvPr/>
        </p:nvSpPr>
        <p:spPr>
          <a:xfrm>
            <a:off x="13547638" y="0"/>
            <a:ext cx="4740910" cy="1904364"/>
          </a:xfrm>
          <a:custGeom>
            <a:avLst/>
            <a:gdLst/>
            <a:ahLst/>
            <a:cxnLst/>
            <a:rect l="l" t="t" r="r" b="b"/>
            <a:pathLst>
              <a:path w="4740909" h="1904364">
                <a:moveTo>
                  <a:pt x="4740361" y="0"/>
                </a:moveTo>
                <a:lnTo>
                  <a:pt x="4740361" y="1493169"/>
                </a:lnTo>
                <a:lnTo>
                  <a:pt x="4706825" y="1526625"/>
                </a:lnTo>
                <a:lnTo>
                  <a:pt x="4671780" y="1559145"/>
                </a:lnTo>
                <a:lnTo>
                  <a:pt x="4635484" y="1590427"/>
                </a:lnTo>
                <a:lnTo>
                  <a:pt x="4597931" y="1620426"/>
                </a:lnTo>
                <a:lnTo>
                  <a:pt x="4559117" y="1649100"/>
                </a:lnTo>
                <a:lnTo>
                  <a:pt x="4519038" y="1676404"/>
                </a:lnTo>
                <a:lnTo>
                  <a:pt x="4477690" y="1702296"/>
                </a:lnTo>
                <a:lnTo>
                  <a:pt x="4435068" y="1726732"/>
                </a:lnTo>
                <a:lnTo>
                  <a:pt x="4391168" y="1749668"/>
                </a:lnTo>
                <a:lnTo>
                  <a:pt x="4345985" y="1771061"/>
                </a:lnTo>
                <a:lnTo>
                  <a:pt x="4299515" y="1790868"/>
                </a:lnTo>
                <a:lnTo>
                  <a:pt x="4252963" y="1808671"/>
                </a:lnTo>
                <a:lnTo>
                  <a:pt x="4206146" y="1824837"/>
                </a:lnTo>
                <a:lnTo>
                  <a:pt x="4159084" y="1839401"/>
                </a:lnTo>
                <a:lnTo>
                  <a:pt x="4111798" y="1852394"/>
                </a:lnTo>
                <a:lnTo>
                  <a:pt x="4064308" y="1863852"/>
                </a:lnTo>
                <a:lnTo>
                  <a:pt x="4016633" y="1873807"/>
                </a:lnTo>
                <a:lnTo>
                  <a:pt x="3968794" y="1882293"/>
                </a:lnTo>
                <a:lnTo>
                  <a:pt x="3920812" y="1889343"/>
                </a:lnTo>
                <a:lnTo>
                  <a:pt x="3872706" y="1894991"/>
                </a:lnTo>
                <a:lnTo>
                  <a:pt x="3824496" y="1899271"/>
                </a:lnTo>
                <a:lnTo>
                  <a:pt x="3776203" y="1902215"/>
                </a:lnTo>
                <a:lnTo>
                  <a:pt x="3727847" y="1903858"/>
                </a:lnTo>
                <a:lnTo>
                  <a:pt x="3679447" y="1904233"/>
                </a:lnTo>
                <a:lnTo>
                  <a:pt x="3631024" y="1903373"/>
                </a:lnTo>
                <a:lnTo>
                  <a:pt x="3582599" y="1901313"/>
                </a:lnTo>
                <a:lnTo>
                  <a:pt x="3534191" y="1898084"/>
                </a:lnTo>
                <a:lnTo>
                  <a:pt x="3485820" y="1893722"/>
                </a:lnTo>
                <a:lnTo>
                  <a:pt x="3437506" y="1888259"/>
                </a:lnTo>
                <a:lnTo>
                  <a:pt x="3389271" y="1881729"/>
                </a:lnTo>
                <a:lnTo>
                  <a:pt x="3341133" y="1874165"/>
                </a:lnTo>
                <a:lnTo>
                  <a:pt x="3293113" y="1865601"/>
                </a:lnTo>
                <a:lnTo>
                  <a:pt x="3245232" y="1856070"/>
                </a:lnTo>
                <a:lnTo>
                  <a:pt x="3197508" y="1845607"/>
                </a:lnTo>
                <a:lnTo>
                  <a:pt x="3149963" y="1834244"/>
                </a:lnTo>
                <a:lnTo>
                  <a:pt x="3102617" y="1822014"/>
                </a:lnTo>
                <a:lnTo>
                  <a:pt x="3055489" y="1808953"/>
                </a:lnTo>
                <a:lnTo>
                  <a:pt x="3008600" y="1795092"/>
                </a:lnTo>
                <a:lnTo>
                  <a:pt x="2961970" y="1780465"/>
                </a:lnTo>
                <a:lnTo>
                  <a:pt x="2915619" y="1765106"/>
                </a:lnTo>
                <a:lnTo>
                  <a:pt x="2869567" y="1749049"/>
                </a:lnTo>
                <a:lnTo>
                  <a:pt x="2823835" y="1732327"/>
                </a:lnTo>
                <a:lnTo>
                  <a:pt x="2778442" y="1714973"/>
                </a:lnTo>
                <a:lnTo>
                  <a:pt x="2733409" y="1697020"/>
                </a:lnTo>
                <a:lnTo>
                  <a:pt x="2687046" y="1677883"/>
                </a:lnTo>
                <a:lnTo>
                  <a:pt x="2640937" y="1658247"/>
                </a:lnTo>
                <a:lnTo>
                  <a:pt x="2595068" y="1638141"/>
                </a:lnTo>
                <a:lnTo>
                  <a:pt x="2549424" y="1617595"/>
                </a:lnTo>
                <a:lnTo>
                  <a:pt x="2503988" y="1596640"/>
                </a:lnTo>
                <a:lnTo>
                  <a:pt x="2458747" y="1575306"/>
                </a:lnTo>
                <a:lnTo>
                  <a:pt x="2413686" y="1553622"/>
                </a:lnTo>
                <a:lnTo>
                  <a:pt x="2368790" y="1531618"/>
                </a:lnTo>
                <a:lnTo>
                  <a:pt x="2324042" y="1509325"/>
                </a:lnTo>
                <a:lnTo>
                  <a:pt x="2279430" y="1486772"/>
                </a:lnTo>
                <a:lnTo>
                  <a:pt x="2234937" y="1463989"/>
                </a:lnTo>
                <a:lnTo>
                  <a:pt x="2190549" y="1441006"/>
                </a:lnTo>
                <a:lnTo>
                  <a:pt x="2146251" y="1417854"/>
                </a:lnTo>
                <a:lnTo>
                  <a:pt x="2102027" y="1394562"/>
                </a:lnTo>
                <a:lnTo>
                  <a:pt x="2057864" y="1371160"/>
                </a:lnTo>
                <a:lnTo>
                  <a:pt x="1837419" y="1253550"/>
                </a:lnTo>
                <a:lnTo>
                  <a:pt x="1749137" y="1206786"/>
                </a:lnTo>
                <a:lnTo>
                  <a:pt x="1704913" y="1183584"/>
                </a:lnTo>
                <a:lnTo>
                  <a:pt x="1660615" y="1160541"/>
                </a:lnTo>
                <a:lnTo>
                  <a:pt x="1616227" y="1137689"/>
                </a:lnTo>
                <a:lnTo>
                  <a:pt x="1571734" y="1115056"/>
                </a:lnTo>
                <a:lnTo>
                  <a:pt x="1527121" y="1092672"/>
                </a:lnTo>
                <a:lnTo>
                  <a:pt x="1482374" y="1070569"/>
                </a:lnTo>
                <a:lnTo>
                  <a:pt x="1437478" y="1048775"/>
                </a:lnTo>
                <a:lnTo>
                  <a:pt x="1392416" y="1027320"/>
                </a:lnTo>
                <a:lnTo>
                  <a:pt x="1347176" y="1006236"/>
                </a:lnTo>
                <a:lnTo>
                  <a:pt x="1301740" y="985550"/>
                </a:lnTo>
                <a:lnTo>
                  <a:pt x="1256096" y="965294"/>
                </a:lnTo>
                <a:lnTo>
                  <a:pt x="1210226" y="945498"/>
                </a:lnTo>
                <a:lnTo>
                  <a:pt x="1164118" y="926191"/>
                </a:lnTo>
                <a:lnTo>
                  <a:pt x="1117755" y="907404"/>
                </a:lnTo>
                <a:lnTo>
                  <a:pt x="1025600" y="870641"/>
                </a:lnTo>
                <a:lnTo>
                  <a:pt x="979574" y="852123"/>
                </a:lnTo>
                <a:lnTo>
                  <a:pt x="933672" y="833360"/>
                </a:lnTo>
                <a:lnTo>
                  <a:pt x="887959" y="814237"/>
                </a:lnTo>
                <a:lnTo>
                  <a:pt x="842501" y="794638"/>
                </a:lnTo>
                <a:lnTo>
                  <a:pt x="797365" y="774448"/>
                </a:lnTo>
                <a:lnTo>
                  <a:pt x="752618" y="753552"/>
                </a:lnTo>
                <a:lnTo>
                  <a:pt x="708324" y="731835"/>
                </a:lnTo>
                <a:lnTo>
                  <a:pt x="664552" y="709180"/>
                </a:lnTo>
                <a:lnTo>
                  <a:pt x="621366" y="685473"/>
                </a:lnTo>
                <a:lnTo>
                  <a:pt x="578834" y="660598"/>
                </a:lnTo>
                <a:lnTo>
                  <a:pt x="537021" y="634440"/>
                </a:lnTo>
                <a:lnTo>
                  <a:pt x="495994" y="606883"/>
                </a:lnTo>
                <a:lnTo>
                  <a:pt x="455819" y="577813"/>
                </a:lnTo>
                <a:lnTo>
                  <a:pt x="416562" y="547114"/>
                </a:lnTo>
                <a:lnTo>
                  <a:pt x="377891" y="514698"/>
                </a:lnTo>
                <a:lnTo>
                  <a:pt x="340376" y="480828"/>
                </a:lnTo>
                <a:lnTo>
                  <a:pt x="304054" y="445572"/>
                </a:lnTo>
                <a:lnTo>
                  <a:pt x="268958" y="408995"/>
                </a:lnTo>
                <a:lnTo>
                  <a:pt x="235125" y="371163"/>
                </a:lnTo>
                <a:lnTo>
                  <a:pt x="202589" y="332142"/>
                </a:lnTo>
                <a:lnTo>
                  <a:pt x="171386" y="291999"/>
                </a:lnTo>
                <a:lnTo>
                  <a:pt x="141552" y="250798"/>
                </a:lnTo>
                <a:lnTo>
                  <a:pt x="113122" y="208608"/>
                </a:lnTo>
                <a:lnTo>
                  <a:pt x="86130" y="165492"/>
                </a:lnTo>
                <a:lnTo>
                  <a:pt x="60613" y="121518"/>
                </a:lnTo>
                <a:lnTo>
                  <a:pt x="36605" y="76752"/>
                </a:lnTo>
                <a:lnTo>
                  <a:pt x="14143" y="31259"/>
                </a:lnTo>
                <a:lnTo>
                  <a:pt x="0" y="0"/>
                </a:lnTo>
                <a:lnTo>
                  <a:pt x="4740361" y="0"/>
                </a:lnTo>
                <a:close/>
              </a:path>
            </a:pathLst>
          </a:custGeom>
          <a:solidFill>
            <a:srgbClr val="04335C">
              <a:alpha val="97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1"/>
          <p:cNvSpPr txBox="1"/>
          <p:nvPr/>
        </p:nvSpPr>
        <p:spPr>
          <a:xfrm>
            <a:off x="805950" y="484419"/>
            <a:ext cx="7957050" cy="843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400" dirty="0">
                <a:solidFill>
                  <a:schemeClr val="accent5">
                    <a:lumMod val="60000"/>
                    <a:lumOff val="40000"/>
                  </a:schemeClr>
                </a:solidFill>
                <a:latin typeface="DejaVu Serif"/>
                <a:cs typeface="DejaVu Serif"/>
              </a:rPr>
              <a:t>IDENTIFY AUDIO VOICE</a:t>
            </a:r>
            <a:endParaRPr lang="en-US" sz="5050" dirty="0">
              <a:solidFill>
                <a:schemeClr val="accent5">
                  <a:lumMod val="60000"/>
                  <a:lumOff val="40000"/>
                </a:schemeClr>
              </a:solidFill>
              <a:latin typeface="DejaVu Serif"/>
              <a:cs typeface="DejaVu Serif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1D08B4-A584-4A55-8D5E-0C649A9DF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449" y="3222797"/>
            <a:ext cx="12032874" cy="26537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C69623-8DB3-43EA-B228-140347A600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449" y="7118303"/>
            <a:ext cx="15994443" cy="133805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4A1CBD8-167E-43EF-AD4C-4EB31D946FB9}"/>
              </a:ext>
            </a:extLst>
          </p:cNvPr>
          <p:cNvSpPr/>
          <p:nvPr/>
        </p:nvSpPr>
        <p:spPr>
          <a:xfrm>
            <a:off x="1314449" y="2508309"/>
            <a:ext cx="8057229" cy="503888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n-US" sz="2400" dirty="0"/>
              <a:t>Using </a:t>
            </a:r>
            <a:r>
              <a:rPr lang="en-US" sz="2400" dirty="0" err="1"/>
              <a:t>InaSpeechSegmenter</a:t>
            </a:r>
            <a:r>
              <a:rPr lang="en-US" sz="2400" dirty="0"/>
              <a:t> to identified type of audio's voice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466432-A1F3-44C2-A8AB-EBF769CEAA84}"/>
              </a:ext>
            </a:extLst>
          </p:cNvPr>
          <p:cNvSpPr/>
          <p:nvPr/>
        </p:nvSpPr>
        <p:spPr>
          <a:xfrm>
            <a:off x="1314449" y="6407767"/>
            <a:ext cx="8057229" cy="503888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n-US" sz="2400" dirty="0"/>
              <a:t>------------------- Result 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880935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5"/>
          <p:cNvGrpSpPr/>
          <p:nvPr/>
        </p:nvGrpSpPr>
        <p:grpSpPr>
          <a:xfrm>
            <a:off x="0" y="6028466"/>
            <a:ext cx="4563110" cy="4340860"/>
            <a:chOff x="0" y="5946580"/>
            <a:chExt cx="4563110" cy="4340860"/>
          </a:xfrm>
        </p:grpSpPr>
        <p:sp>
          <p:nvSpPr>
            <p:cNvPr id="6" name="object 6"/>
            <p:cNvSpPr/>
            <p:nvPr/>
          </p:nvSpPr>
          <p:spPr>
            <a:xfrm>
              <a:off x="1028699" y="8686799"/>
              <a:ext cx="571500" cy="571500"/>
            </a:xfrm>
            <a:custGeom>
              <a:avLst/>
              <a:gdLst/>
              <a:ahLst/>
              <a:cxnLst/>
              <a:rect l="l" t="t" r="r" b="b"/>
              <a:pathLst>
                <a:path w="571500" h="571500">
                  <a:moveTo>
                    <a:pt x="285750" y="571500"/>
                  </a:moveTo>
                  <a:lnTo>
                    <a:pt x="243821" y="568407"/>
                  </a:lnTo>
                  <a:lnTo>
                    <a:pt x="202801" y="559195"/>
                  </a:lnTo>
                  <a:lnTo>
                    <a:pt x="163576" y="544064"/>
                  </a:lnTo>
                  <a:lnTo>
                    <a:pt x="126995" y="523342"/>
                  </a:lnTo>
                  <a:lnTo>
                    <a:pt x="93851" y="497476"/>
                  </a:lnTo>
                  <a:lnTo>
                    <a:pt x="64862" y="467027"/>
                  </a:lnTo>
                  <a:lnTo>
                    <a:pt x="40653" y="432655"/>
                  </a:lnTo>
                  <a:lnTo>
                    <a:pt x="21751" y="395101"/>
                  </a:lnTo>
                  <a:lnTo>
                    <a:pt x="8563" y="355181"/>
                  </a:lnTo>
                  <a:lnTo>
                    <a:pt x="1375" y="313758"/>
                  </a:lnTo>
                  <a:lnTo>
                    <a:pt x="0" y="285750"/>
                  </a:lnTo>
                  <a:lnTo>
                    <a:pt x="85" y="278735"/>
                  </a:lnTo>
                  <a:lnTo>
                    <a:pt x="4206" y="236899"/>
                  </a:lnTo>
                  <a:lnTo>
                    <a:pt x="14422" y="196113"/>
                  </a:lnTo>
                  <a:lnTo>
                    <a:pt x="30510" y="157275"/>
                  </a:lnTo>
                  <a:lnTo>
                    <a:pt x="52126" y="121211"/>
                  </a:lnTo>
                  <a:lnTo>
                    <a:pt x="78794" y="88715"/>
                  </a:lnTo>
                  <a:lnTo>
                    <a:pt x="109949" y="60478"/>
                  </a:lnTo>
                  <a:lnTo>
                    <a:pt x="144902" y="37123"/>
                  </a:lnTo>
                  <a:lnTo>
                    <a:pt x="182912" y="19146"/>
                  </a:lnTo>
                  <a:lnTo>
                    <a:pt x="223139" y="6943"/>
                  </a:lnTo>
                  <a:lnTo>
                    <a:pt x="264731" y="773"/>
                  </a:lnTo>
                  <a:lnTo>
                    <a:pt x="285750" y="0"/>
                  </a:lnTo>
                  <a:lnTo>
                    <a:pt x="292764" y="85"/>
                  </a:lnTo>
                  <a:lnTo>
                    <a:pt x="334600" y="4206"/>
                  </a:lnTo>
                  <a:lnTo>
                    <a:pt x="375386" y="14422"/>
                  </a:lnTo>
                  <a:lnTo>
                    <a:pt x="414224" y="30510"/>
                  </a:lnTo>
                  <a:lnTo>
                    <a:pt x="450288" y="52126"/>
                  </a:lnTo>
                  <a:lnTo>
                    <a:pt x="482784" y="78794"/>
                  </a:lnTo>
                  <a:lnTo>
                    <a:pt x="511021" y="109949"/>
                  </a:lnTo>
                  <a:lnTo>
                    <a:pt x="534376" y="144902"/>
                  </a:lnTo>
                  <a:lnTo>
                    <a:pt x="552353" y="182912"/>
                  </a:lnTo>
                  <a:lnTo>
                    <a:pt x="564556" y="223139"/>
                  </a:lnTo>
                  <a:lnTo>
                    <a:pt x="570726" y="264731"/>
                  </a:lnTo>
                  <a:lnTo>
                    <a:pt x="571500" y="285750"/>
                  </a:lnTo>
                  <a:lnTo>
                    <a:pt x="571414" y="292764"/>
                  </a:lnTo>
                  <a:lnTo>
                    <a:pt x="567293" y="334600"/>
                  </a:lnTo>
                  <a:lnTo>
                    <a:pt x="557076" y="375386"/>
                  </a:lnTo>
                  <a:lnTo>
                    <a:pt x="540989" y="414224"/>
                  </a:lnTo>
                  <a:lnTo>
                    <a:pt x="519373" y="450288"/>
                  </a:lnTo>
                  <a:lnTo>
                    <a:pt x="492705" y="482784"/>
                  </a:lnTo>
                  <a:lnTo>
                    <a:pt x="461550" y="511021"/>
                  </a:lnTo>
                  <a:lnTo>
                    <a:pt x="426597" y="534376"/>
                  </a:lnTo>
                  <a:lnTo>
                    <a:pt x="388587" y="552353"/>
                  </a:lnTo>
                  <a:lnTo>
                    <a:pt x="348360" y="564556"/>
                  </a:lnTo>
                  <a:lnTo>
                    <a:pt x="306768" y="570726"/>
                  </a:lnTo>
                  <a:lnTo>
                    <a:pt x="285750" y="571500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5946580"/>
              <a:ext cx="2990850" cy="4340860"/>
            </a:xfrm>
            <a:custGeom>
              <a:avLst/>
              <a:gdLst/>
              <a:ahLst/>
              <a:cxnLst/>
              <a:rect l="l" t="t" r="r" b="b"/>
              <a:pathLst>
                <a:path w="2990850" h="4340859">
                  <a:moveTo>
                    <a:pt x="0" y="446"/>
                  </a:moveTo>
                  <a:lnTo>
                    <a:pt x="13109" y="0"/>
                  </a:lnTo>
                  <a:lnTo>
                    <a:pt x="62068" y="309"/>
                  </a:lnTo>
                  <a:lnTo>
                    <a:pt x="111443" y="2624"/>
                  </a:lnTo>
                  <a:lnTo>
                    <a:pt x="161217" y="6985"/>
                  </a:lnTo>
                  <a:lnTo>
                    <a:pt x="211596" y="13404"/>
                  </a:lnTo>
                  <a:lnTo>
                    <a:pt x="261392" y="21519"/>
                  </a:lnTo>
                  <a:lnTo>
                    <a:pt x="310605" y="31286"/>
                  </a:lnTo>
                  <a:lnTo>
                    <a:pt x="359231" y="42659"/>
                  </a:lnTo>
                  <a:lnTo>
                    <a:pt x="407268" y="55594"/>
                  </a:lnTo>
                  <a:lnTo>
                    <a:pt x="454713" y="70046"/>
                  </a:lnTo>
                  <a:lnTo>
                    <a:pt x="501566" y="85969"/>
                  </a:lnTo>
                  <a:lnTo>
                    <a:pt x="547822" y="103319"/>
                  </a:lnTo>
                  <a:lnTo>
                    <a:pt x="593480" y="122051"/>
                  </a:lnTo>
                  <a:lnTo>
                    <a:pt x="638538" y="142118"/>
                  </a:lnTo>
                  <a:lnTo>
                    <a:pt x="682993" y="163477"/>
                  </a:lnTo>
                  <a:lnTo>
                    <a:pt x="726842" y="186083"/>
                  </a:lnTo>
                  <a:lnTo>
                    <a:pt x="770085" y="209890"/>
                  </a:lnTo>
                  <a:lnTo>
                    <a:pt x="812717" y="234853"/>
                  </a:lnTo>
                  <a:lnTo>
                    <a:pt x="854737" y="260927"/>
                  </a:lnTo>
                  <a:lnTo>
                    <a:pt x="896143" y="288067"/>
                  </a:lnTo>
                  <a:lnTo>
                    <a:pt x="936932" y="316229"/>
                  </a:lnTo>
                  <a:lnTo>
                    <a:pt x="977102" y="345366"/>
                  </a:lnTo>
                  <a:lnTo>
                    <a:pt x="1016651" y="375435"/>
                  </a:lnTo>
                  <a:lnTo>
                    <a:pt x="1055575" y="406390"/>
                  </a:lnTo>
                  <a:lnTo>
                    <a:pt x="1093874" y="438186"/>
                  </a:lnTo>
                  <a:lnTo>
                    <a:pt x="1131544" y="470777"/>
                  </a:lnTo>
                  <a:lnTo>
                    <a:pt x="1168583" y="504120"/>
                  </a:lnTo>
                  <a:lnTo>
                    <a:pt x="1204990" y="538168"/>
                  </a:lnTo>
                  <a:lnTo>
                    <a:pt x="1240760" y="572878"/>
                  </a:lnTo>
                  <a:lnTo>
                    <a:pt x="1275894" y="608203"/>
                  </a:lnTo>
                  <a:lnTo>
                    <a:pt x="1310387" y="644098"/>
                  </a:lnTo>
                  <a:lnTo>
                    <a:pt x="1344237" y="680520"/>
                  </a:lnTo>
                  <a:lnTo>
                    <a:pt x="1377443" y="717422"/>
                  </a:lnTo>
                  <a:lnTo>
                    <a:pt x="1410002" y="754759"/>
                  </a:lnTo>
                  <a:lnTo>
                    <a:pt x="1441912" y="792488"/>
                  </a:lnTo>
                  <a:lnTo>
                    <a:pt x="1474241" y="831729"/>
                  </a:lnTo>
                  <a:lnTo>
                    <a:pt x="1506080" y="871312"/>
                  </a:lnTo>
                  <a:lnTo>
                    <a:pt x="1537458" y="911215"/>
                  </a:lnTo>
                  <a:lnTo>
                    <a:pt x="1568407" y="951417"/>
                  </a:lnTo>
                  <a:lnTo>
                    <a:pt x="1598958" y="991896"/>
                  </a:lnTo>
                  <a:lnTo>
                    <a:pt x="1629141" y="1032629"/>
                  </a:lnTo>
                  <a:lnTo>
                    <a:pt x="1658988" y="1073594"/>
                  </a:lnTo>
                  <a:lnTo>
                    <a:pt x="1688531" y="1114770"/>
                  </a:lnTo>
                  <a:lnTo>
                    <a:pt x="1717799" y="1156134"/>
                  </a:lnTo>
                  <a:lnTo>
                    <a:pt x="1746824" y="1197665"/>
                  </a:lnTo>
                  <a:lnTo>
                    <a:pt x="1775637" y="1239340"/>
                  </a:lnTo>
                  <a:lnTo>
                    <a:pt x="1804268" y="1281138"/>
                  </a:lnTo>
                  <a:lnTo>
                    <a:pt x="1832750" y="1323036"/>
                  </a:lnTo>
                  <a:lnTo>
                    <a:pt x="1861113" y="1365013"/>
                  </a:lnTo>
                  <a:lnTo>
                    <a:pt x="2030527" y="1617291"/>
                  </a:lnTo>
                  <a:lnTo>
                    <a:pt x="2058925" y="1659202"/>
                  </a:lnTo>
                  <a:lnTo>
                    <a:pt x="2087452" y="1701015"/>
                  </a:lnTo>
                  <a:lnTo>
                    <a:pt x="2116139" y="1742709"/>
                  </a:lnTo>
                  <a:lnTo>
                    <a:pt x="2145018" y="1784261"/>
                  </a:lnTo>
                  <a:lnTo>
                    <a:pt x="2174118" y="1825651"/>
                  </a:lnTo>
                  <a:lnTo>
                    <a:pt x="2203472" y="1866854"/>
                  </a:lnTo>
                  <a:lnTo>
                    <a:pt x="2233110" y="1907851"/>
                  </a:lnTo>
                  <a:lnTo>
                    <a:pt x="2263063" y="1948618"/>
                  </a:lnTo>
                  <a:lnTo>
                    <a:pt x="2293363" y="1989133"/>
                  </a:lnTo>
                  <a:lnTo>
                    <a:pt x="2324040" y="2029376"/>
                  </a:lnTo>
                  <a:lnTo>
                    <a:pt x="2355125" y="2069323"/>
                  </a:lnTo>
                  <a:lnTo>
                    <a:pt x="2386649" y="2108952"/>
                  </a:lnTo>
                  <a:lnTo>
                    <a:pt x="2418644" y="2148243"/>
                  </a:lnTo>
                  <a:lnTo>
                    <a:pt x="2451140" y="2187172"/>
                  </a:lnTo>
                  <a:lnTo>
                    <a:pt x="2516513" y="2264587"/>
                  </a:lnTo>
                  <a:lnTo>
                    <a:pt x="2549059" y="2303411"/>
                  </a:lnTo>
                  <a:lnTo>
                    <a:pt x="2581336" y="2342423"/>
                  </a:lnTo>
                  <a:lnTo>
                    <a:pt x="2613215" y="2381704"/>
                  </a:lnTo>
                  <a:lnTo>
                    <a:pt x="2644563" y="2421336"/>
                  </a:lnTo>
                  <a:lnTo>
                    <a:pt x="2675250" y="2461400"/>
                  </a:lnTo>
                  <a:lnTo>
                    <a:pt x="2705144" y="2501979"/>
                  </a:lnTo>
                  <a:lnTo>
                    <a:pt x="2734115" y="2543154"/>
                  </a:lnTo>
                  <a:lnTo>
                    <a:pt x="2762033" y="2585007"/>
                  </a:lnTo>
                  <a:lnTo>
                    <a:pt x="2788764" y="2627620"/>
                  </a:lnTo>
                  <a:lnTo>
                    <a:pt x="2814180" y="2671074"/>
                  </a:lnTo>
                  <a:lnTo>
                    <a:pt x="2838149" y="2715452"/>
                  </a:lnTo>
                  <a:lnTo>
                    <a:pt x="2860539" y="2760836"/>
                  </a:lnTo>
                  <a:lnTo>
                    <a:pt x="2881221" y="2807306"/>
                  </a:lnTo>
                  <a:lnTo>
                    <a:pt x="2899290" y="2852088"/>
                  </a:lnTo>
                  <a:lnTo>
                    <a:pt x="2915728" y="2897575"/>
                  </a:lnTo>
                  <a:lnTo>
                    <a:pt x="2930534" y="2943693"/>
                  </a:lnTo>
                  <a:lnTo>
                    <a:pt x="2943710" y="2990373"/>
                  </a:lnTo>
                  <a:lnTo>
                    <a:pt x="2955253" y="3037541"/>
                  </a:lnTo>
                  <a:lnTo>
                    <a:pt x="2965166" y="3085127"/>
                  </a:lnTo>
                  <a:lnTo>
                    <a:pt x="2973446" y="3133058"/>
                  </a:lnTo>
                  <a:lnTo>
                    <a:pt x="2980095" y="3181264"/>
                  </a:lnTo>
                  <a:lnTo>
                    <a:pt x="2985112" y="3229672"/>
                  </a:lnTo>
                  <a:lnTo>
                    <a:pt x="2988497" y="3278210"/>
                  </a:lnTo>
                  <a:lnTo>
                    <a:pt x="2990250" y="3326808"/>
                  </a:lnTo>
                  <a:lnTo>
                    <a:pt x="2990371" y="3375394"/>
                  </a:lnTo>
                  <a:lnTo>
                    <a:pt x="2988859" y="3423895"/>
                  </a:lnTo>
                  <a:lnTo>
                    <a:pt x="2985715" y="3472241"/>
                  </a:lnTo>
                  <a:lnTo>
                    <a:pt x="2980904" y="3523498"/>
                  </a:lnTo>
                  <a:lnTo>
                    <a:pt x="2974328" y="3574573"/>
                  </a:lnTo>
                  <a:lnTo>
                    <a:pt x="2965990" y="3625397"/>
                  </a:lnTo>
                  <a:lnTo>
                    <a:pt x="2955891" y="3675900"/>
                  </a:lnTo>
                  <a:lnTo>
                    <a:pt x="2944033" y="3726013"/>
                  </a:lnTo>
                  <a:lnTo>
                    <a:pt x="2930419" y="3775667"/>
                  </a:lnTo>
                  <a:lnTo>
                    <a:pt x="2915049" y="3824793"/>
                  </a:lnTo>
                  <a:lnTo>
                    <a:pt x="2897925" y="3873321"/>
                  </a:lnTo>
                  <a:lnTo>
                    <a:pt x="2879051" y="3921182"/>
                  </a:lnTo>
                  <a:lnTo>
                    <a:pt x="2858426" y="3968307"/>
                  </a:lnTo>
                  <a:lnTo>
                    <a:pt x="2836054" y="4014627"/>
                  </a:lnTo>
                  <a:lnTo>
                    <a:pt x="2811937" y="4060072"/>
                  </a:lnTo>
                  <a:lnTo>
                    <a:pt x="2786075" y="4104572"/>
                  </a:lnTo>
                  <a:lnTo>
                    <a:pt x="2760114" y="4145103"/>
                  </a:lnTo>
                  <a:lnTo>
                    <a:pt x="2732197" y="4184591"/>
                  </a:lnTo>
                  <a:lnTo>
                    <a:pt x="2702485" y="4223055"/>
                  </a:lnTo>
                  <a:lnTo>
                    <a:pt x="2671141" y="4260512"/>
                  </a:lnTo>
                  <a:lnTo>
                    <a:pt x="2638325" y="4296978"/>
                  </a:lnTo>
                  <a:lnTo>
                    <a:pt x="2604201" y="4332472"/>
                  </a:lnTo>
                  <a:lnTo>
                    <a:pt x="0" y="4340419"/>
                  </a:lnTo>
                  <a:lnTo>
                    <a:pt x="0" y="446"/>
                  </a:lnTo>
                  <a:close/>
                </a:path>
              </a:pathLst>
            </a:custGeom>
            <a:solidFill>
              <a:srgbClr val="6AD4CC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828282" y="8702944"/>
              <a:ext cx="2734945" cy="1584325"/>
            </a:xfrm>
            <a:custGeom>
              <a:avLst/>
              <a:gdLst/>
              <a:ahLst/>
              <a:cxnLst/>
              <a:rect l="l" t="t" r="r" b="b"/>
              <a:pathLst>
                <a:path w="2734945" h="1584325">
                  <a:moveTo>
                    <a:pt x="0" y="896468"/>
                  </a:moveTo>
                  <a:lnTo>
                    <a:pt x="221" y="847010"/>
                  </a:lnTo>
                  <a:lnTo>
                    <a:pt x="2307" y="797570"/>
                  </a:lnTo>
                  <a:lnTo>
                    <a:pt x="6322" y="748190"/>
                  </a:lnTo>
                  <a:lnTo>
                    <a:pt x="12328" y="698911"/>
                  </a:lnTo>
                  <a:lnTo>
                    <a:pt x="20386" y="649774"/>
                  </a:lnTo>
                  <a:lnTo>
                    <a:pt x="30607" y="601827"/>
                  </a:lnTo>
                  <a:lnTo>
                    <a:pt x="43069" y="554585"/>
                  </a:lnTo>
                  <a:lnTo>
                    <a:pt x="57788" y="508210"/>
                  </a:lnTo>
                  <a:lnTo>
                    <a:pt x="74780" y="462864"/>
                  </a:lnTo>
                  <a:lnTo>
                    <a:pt x="94061" y="418709"/>
                  </a:lnTo>
                  <a:lnTo>
                    <a:pt x="115649" y="375905"/>
                  </a:lnTo>
                  <a:lnTo>
                    <a:pt x="139557" y="334617"/>
                  </a:lnTo>
                  <a:lnTo>
                    <a:pt x="165804" y="295004"/>
                  </a:lnTo>
                  <a:lnTo>
                    <a:pt x="194405" y="257228"/>
                  </a:lnTo>
                  <a:lnTo>
                    <a:pt x="225376" y="221452"/>
                  </a:lnTo>
                  <a:lnTo>
                    <a:pt x="258733" y="187838"/>
                  </a:lnTo>
                  <a:lnTo>
                    <a:pt x="294494" y="156546"/>
                  </a:lnTo>
                  <a:lnTo>
                    <a:pt x="332672" y="127739"/>
                  </a:lnTo>
                  <a:lnTo>
                    <a:pt x="373286" y="101579"/>
                  </a:lnTo>
                  <a:lnTo>
                    <a:pt x="416351" y="78227"/>
                  </a:lnTo>
                  <a:lnTo>
                    <a:pt x="461883" y="57845"/>
                  </a:lnTo>
                  <a:lnTo>
                    <a:pt x="508308" y="40921"/>
                  </a:lnTo>
                  <a:lnTo>
                    <a:pt x="555207" y="27093"/>
                  </a:lnTo>
                  <a:lnTo>
                    <a:pt x="602505" y="16235"/>
                  </a:lnTo>
                  <a:lnTo>
                    <a:pt x="650127" y="8222"/>
                  </a:lnTo>
                  <a:lnTo>
                    <a:pt x="697997" y="2929"/>
                  </a:lnTo>
                  <a:lnTo>
                    <a:pt x="746039" y="230"/>
                  </a:lnTo>
                  <a:lnTo>
                    <a:pt x="794178" y="0"/>
                  </a:lnTo>
                  <a:lnTo>
                    <a:pt x="842339" y="2113"/>
                  </a:lnTo>
                  <a:lnTo>
                    <a:pt x="890446" y="6444"/>
                  </a:lnTo>
                  <a:lnTo>
                    <a:pt x="938424" y="12867"/>
                  </a:lnTo>
                  <a:lnTo>
                    <a:pt x="986197" y="21257"/>
                  </a:lnTo>
                  <a:lnTo>
                    <a:pt x="1033689" y="31490"/>
                  </a:lnTo>
                  <a:lnTo>
                    <a:pt x="1080825" y="43438"/>
                  </a:lnTo>
                  <a:lnTo>
                    <a:pt x="1127531" y="56977"/>
                  </a:lnTo>
                  <a:lnTo>
                    <a:pt x="1173729" y="71981"/>
                  </a:lnTo>
                  <a:lnTo>
                    <a:pt x="1219345" y="88326"/>
                  </a:lnTo>
                  <a:lnTo>
                    <a:pt x="1264303" y="105884"/>
                  </a:lnTo>
                  <a:lnTo>
                    <a:pt x="1311682" y="125732"/>
                  </a:lnTo>
                  <a:lnTo>
                    <a:pt x="1358571" y="146541"/>
                  </a:lnTo>
                  <a:lnTo>
                    <a:pt x="1405030" y="168188"/>
                  </a:lnTo>
                  <a:lnTo>
                    <a:pt x="1451122" y="190551"/>
                  </a:lnTo>
                  <a:lnTo>
                    <a:pt x="1496906" y="213507"/>
                  </a:lnTo>
                  <a:lnTo>
                    <a:pt x="1542446" y="236933"/>
                  </a:lnTo>
                  <a:lnTo>
                    <a:pt x="1587802" y="260708"/>
                  </a:lnTo>
                  <a:lnTo>
                    <a:pt x="1633035" y="284707"/>
                  </a:lnTo>
                  <a:lnTo>
                    <a:pt x="1723378" y="332889"/>
                  </a:lnTo>
                  <a:lnTo>
                    <a:pt x="1768611" y="356826"/>
                  </a:lnTo>
                  <a:lnTo>
                    <a:pt x="1813967" y="380498"/>
                  </a:lnTo>
                  <a:lnTo>
                    <a:pt x="1859506" y="403782"/>
                  </a:lnTo>
                  <a:lnTo>
                    <a:pt x="1905291" y="426554"/>
                  </a:lnTo>
                  <a:lnTo>
                    <a:pt x="1951382" y="448692"/>
                  </a:lnTo>
                  <a:lnTo>
                    <a:pt x="1997842" y="470073"/>
                  </a:lnTo>
                  <a:lnTo>
                    <a:pt x="2044730" y="490575"/>
                  </a:lnTo>
                  <a:lnTo>
                    <a:pt x="2092109" y="510075"/>
                  </a:lnTo>
                  <a:lnTo>
                    <a:pt x="2139327" y="528893"/>
                  </a:lnTo>
                  <a:lnTo>
                    <a:pt x="2186428" y="547976"/>
                  </a:lnTo>
                  <a:lnTo>
                    <a:pt x="2233140" y="567797"/>
                  </a:lnTo>
                  <a:lnTo>
                    <a:pt x="2279194" y="588828"/>
                  </a:lnTo>
                  <a:lnTo>
                    <a:pt x="2324316" y="611542"/>
                  </a:lnTo>
                  <a:lnTo>
                    <a:pt x="2368235" y="636410"/>
                  </a:lnTo>
                  <a:lnTo>
                    <a:pt x="2410679" y="663906"/>
                  </a:lnTo>
                  <a:lnTo>
                    <a:pt x="2451377" y="694500"/>
                  </a:lnTo>
                  <a:lnTo>
                    <a:pt x="2490412" y="728431"/>
                  </a:lnTo>
                  <a:lnTo>
                    <a:pt x="2527005" y="765201"/>
                  </a:lnTo>
                  <a:lnTo>
                    <a:pt x="2561010" y="804541"/>
                  </a:lnTo>
                  <a:lnTo>
                    <a:pt x="2592283" y="846179"/>
                  </a:lnTo>
                  <a:lnTo>
                    <a:pt x="2620679" y="889846"/>
                  </a:lnTo>
                  <a:lnTo>
                    <a:pt x="2646054" y="935270"/>
                  </a:lnTo>
                  <a:lnTo>
                    <a:pt x="2668263" y="982182"/>
                  </a:lnTo>
                  <a:lnTo>
                    <a:pt x="2687335" y="1029679"/>
                  </a:lnTo>
                  <a:lnTo>
                    <a:pt x="2703328" y="1078315"/>
                  </a:lnTo>
                  <a:lnTo>
                    <a:pt x="2716135" y="1127879"/>
                  </a:lnTo>
                  <a:lnTo>
                    <a:pt x="2725651" y="1178157"/>
                  </a:lnTo>
                  <a:lnTo>
                    <a:pt x="2731768" y="1228938"/>
                  </a:lnTo>
                  <a:lnTo>
                    <a:pt x="2734381" y="1280008"/>
                  </a:lnTo>
                  <a:lnTo>
                    <a:pt x="2733383" y="1331156"/>
                  </a:lnTo>
                  <a:lnTo>
                    <a:pt x="2728119" y="1382532"/>
                  </a:lnTo>
                  <a:lnTo>
                    <a:pt x="2718433" y="1433782"/>
                  </a:lnTo>
                  <a:lnTo>
                    <a:pt x="2704973" y="1484647"/>
                  </a:lnTo>
                  <a:lnTo>
                    <a:pt x="2688384" y="1534864"/>
                  </a:lnTo>
                  <a:lnTo>
                    <a:pt x="2669361" y="1584054"/>
                  </a:lnTo>
                  <a:lnTo>
                    <a:pt x="165015" y="1584054"/>
                  </a:lnTo>
                  <a:lnTo>
                    <a:pt x="138487" y="1522207"/>
                  </a:lnTo>
                  <a:lnTo>
                    <a:pt x="120137" y="1476287"/>
                  </a:lnTo>
                  <a:lnTo>
                    <a:pt x="102841" y="1429845"/>
                  </a:lnTo>
                  <a:lnTo>
                    <a:pt x="86662" y="1382924"/>
                  </a:lnTo>
                  <a:lnTo>
                    <a:pt x="71661" y="1335565"/>
                  </a:lnTo>
                  <a:lnTo>
                    <a:pt x="57901" y="1287810"/>
                  </a:lnTo>
                  <a:lnTo>
                    <a:pt x="45445" y="1239699"/>
                  </a:lnTo>
                  <a:lnTo>
                    <a:pt x="34355" y="1191275"/>
                  </a:lnTo>
                  <a:lnTo>
                    <a:pt x="24694" y="1142579"/>
                  </a:lnTo>
                  <a:lnTo>
                    <a:pt x="16523" y="1093652"/>
                  </a:lnTo>
                  <a:lnTo>
                    <a:pt x="9906" y="1044536"/>
                  </a:lnTo>
                  <a:lnTo>
                    <a:pt x="4905" y="995273"/>
                  </a:lnTo>
                  <a:lnTo>
                    <a:pt x="1582" y="945903"/>
                  </a:lnTo>
                  <a:lnTo>
                    <a:pt x="0" y="896468"/>
                  </a:lnTo>
                  <a:close/>
                </a:path>
              </a:pathLst>
            </a:custGeom>
            <a:solidFill>
              <a:srgbClr val="6AD4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547638" y="0"/>
            <a:ext cx="4740910" cy="1904364"/>
          </a:xfrm>
          <a:custGeom>
            <a:avLst/>
            <a:gdLst/>
            <a:ahLst/>
            <a:cxnLst/>
            <a:rect l="l" t="t" r="r" b="b"/>
            <a:pathLst>
              <a:path w="4740909" h="1904364">
                <a:moveTo>
                  <a:pt x="4740361" y="0"/>
                </a:moveTo>
                <a:lnTo>
                  <a:pt x="4740361" y="1493169"/>
                </a:lnTo>
                <a:lnTo>
                  <a:pt x="4706825" y="1526625"/>
                </a:lnTo>
                <a:lnTo>
                  <a:pt x="4671780" y="1559145"/>
                </a:lnTo>
                <a:lnTo>
                  <a:pt x="4635484" y="1590427"/>
                </a:lnTo>
                <a:lnTo>
                  <a:pt x="4597931" y="1620426"/>
                </a:lnTo>
                <a:lnTo>
                  <a:pt x="4559117" y="1649100"/>
                </a:lnTo>
                <a:lnTo>
                  <a:pt x="4519038" y="1676404"/>
                </a:lnTo>
                <a:lnTo>
                  <a:pt x="4477690" y="1702296"/>
                </a:lnTo>
                <a:lnTo>
                  <a:pt x="4435068" y="1726732"/>
                </a:lnTo>
                <a:lnTo>
                  <a:pt x="4391168" y="1749668"/>
                </a:lnTo>
                <a:lnTo>
                  <a:pt x="4345985" y="1771061"/>
                </a:lnTo>
                <a:lnTo>
                  <a:pt x="4299515" y="1790868"/>
                </a:lnTo>
                <a:lnTo>
                  <a:pt x="4252963" y="1808671"/>
                </a:lnTo>
                <a:lnTo>
                  <a:pt x="4206146" y="1824837"/>
                </a:lnTo>
                <a:lnTo>
                  <a:pt x="4159084" y="1839401"/>
                </a:lnTo>
                <a:lnTo>
                  <a:pt x="4111798" y="1852394"/>
                </a:lnTo>
                <a:lnTo>
                  <a:pt x="4064308" y="1863852"/>
                </a:lnTo>
                <a:lnTo>
                  <a:pt x="4016633" y="1873807"/>
                </a:lnTo>
                <a:lnTo>
                  <a:pt x="3968794" y="1882293"/>
                </a:lnTo>
                <a:lnTo>
                  <a:pt x="3920812" y="1889343"/>
                </a:lnTo>
                <a:lnTo>
                  <a:pt x="3872706" y="1894991"/>
                </a:lnTo>
                <a:lnTo>
                  <a:pt x="3824496" y="1899271"/>
                </a:lnTo>
                <a:lnTo>
                  <a:pt x="3776203" y="1902215"/>
                </a:lnTo>
                <a:lnTo>
                  <a:pt x="3727847" y="1903858"/>
                </a:lnTo>
                <a:lnTo>
                  <a:pt x="3679447" y="1904233"/>
                </a:lnTo>
                <a:lnTo>
                  <a:pt x="3631024" y="1903373"/>
                </a:lnTo>
                <a:lnTo>
                  <a:pt x="3582599" y="1901313"/>
                </a:lnTo>
                <a:lnTo>
                  <a:pt x="3534191" y="1898084"/>
                </a:lnTo>
                <a:lnTo>
                  <a:pt x="3485820" y="1893722"/>
                </a:lnTo>
                <a:lnTo>
                  <a:pt x="3437506" y="1888259"/>
                </a:lnTo>
                <a:lnTo>
                  <a:pt x="3389271" y="1881729"/>
                </a:lnTo>
                <a:lnTo>
                  <a:pt x="3341133" y="1874165"/>
                </a:lnTo>
                <a:lnTo>
                  <a:pt x="3293113" y="1865601"/>
                </a:lnTo>
                <a:lnTo>
                  <a:pt x="3245232" y="1856070"/>
                </a:lnTo>
                <a:lnTo>
                  <a:pt x="3197508" y="1845607"/>
                </a:lnTo>
                <a:lnTo>
                  <a:pt x="3149963" y="1834244"/>
                </a:lnTo>
                <a:lnTo>
                  <a:pt x="3102617" y="1822014"/>
                </a:lnTo>
                <a:lnTo>
                  <a:pt x="3055489" y="1808953"/>
                </a:lnTo>
                <a:lnTo>
                  <a:pt x="3008600" y="1795092"/>
                </a:lnTo>
                <a:lnTo>
                  <a:pt x="2961970" y="1780465"/>
                </a:lnTo>
                <a:lnTo>
                  <a:pt x="2915619" y="1765106"/>
                </a:lnTo>
                <a:lnTo>
                  <a:pt x="2869567" y="1749049"/>
                </a:lnTo>
                <a:lnTo>
                  <a:pt x="2823835" y="1732327"/>
                </a:lnTo>
                <a:lnTo>
                  <a:pt x="2778442" y="1714973"/>
                </a:lnTo>
                <a:lnTo>
                  <a:pt x="2733409" y="1697020"/>
                </a:lnTo>
                <a:lnTo>
                  <a:pt x="2687046" y="1677883"/>
                </a:lnTo>
                <a:lnTo>
                  <a:pt x="2640937" y="1658247"/>
                </a:lnTo>
                <a:lnTo>
                  <a:pt x="2595068" y="1638141"/>
                </a:lnTo>
                <a:lnTo>
                  <a:pt x="2549424" y="1617595"/>
                </a:lnTo>
                <a:lnTo>
                  <a:pt x="2503988" y="1596640"/>
                </a:lnTo>
                <a:lnTo>
                  <a:pt x="2458747" y="1575306"/>
                </a:lnTo>
                <a:lnTo>
                  <a:pt x="2413686" y="1553622"/>
                </a:lnTo>
                <a:lnTo>
                  <a:pt x="2368790" y="1531618"/>
                </a:lnTo>
                <a:lnTo>
                  <a:pt x="2324042" y="1509325"/>
                </a:lnTo>
                <a:lnTo>
                  <a:pt x="2279430" y="1486772"/>
                </a:lnTo>
                <a:lnTo>
                  <a:pt x="2234937" y="1463989"/>
                </a:lnTo>
                <a:lnTo>
                  <a:pt x="2190549" y="1441006"/>
                </a:lnTo>
                <a:lnTo>
                  <a:pt x="2146251" y="1417854"/>
                </a:lnTo>
                <a:lnTo>
                  <a:pt x="2102027" y="1394562"/>
                </a:lnTo>
                <a:lnTo>
                  <a:pt x="2057864" y="1371160"/>
                </a:lnTo>
                <a:lnTo>
                  <a:pt x="1837419" y="1253550"/>
                </a:lnTo>
                <a:lnTo>
                  <a:pt x="1749137" y="1206786"/>
                </a:lnTo>
                <a:lnTo>
                  <a:pt x="1704913" y="1183584"/>
                </a:lnTo>
                <a:lnTo>
                  <a:pt x="1660615" y="1160541"/>
                </a:lnTo>
                <a:lnTo>
                  <a:pt x="1616227" y="1137689"/>
                </a:lnTo>
                <a:lnTo>
                  <a:pt x="1571734" y="1115056"/>
                </a:lnTo>
                <a:lnTo>
                  <a:pt x="1527121" y="1092672"/>
                </a:lnTo>
                <a:lnTo>
                  <a:pt x="1482374" y="1070569"/>
                </a:lnTo>
                <a:lnTo>
                  <a:pt x="1437478" y="1048775"/>
                </a:lnTo>
                <a:lnTo>
                  <a:pt x="1392416" y="1027320"/>
                </a:lnTo>
                <a:lnTo>
                  <a:pt x="1347176" y="1006236"/>
                </a:lnTo>
                <a:lnTo>
                  <a:pt x="1301740" y="985550"/>
                </a:lnTo>
                <a:lnTo>
                  <a:pt x="1256096" y="965294"/>
                </a:lnTo>
                <a:lnTo>
                  <a:pt x="1210226" y="945498"/>
                </a:lnTo>
                <a:lnTo>
                  <a:pt x="1164118" y="926191"/>
                </a:lnTo>
                <a:lnTo>
                  <a:pt x="1117755" y="907404"/>
                </a:lnTo>
                <a:lnTo>
                  <a:pt x="1025600" y="870641"/>
                </a:lnTo>
                <a:lnTo>
                  <a:pt x="979574" y="852123"/>
                </a:lnTo>
                <a:lnTo>
                  <a:pt x="933672" y="833360"/>
                </a:lnTo>
                <a:lnTo>
                  <a:pt x="887959" y="814237"/>
                </a:lnTo>
                <a:lnTo>
                  <a:pt x="842501" y="794638"/>
                </a:lnTo>
                <a:lnTo>
                  <a:pt x="797365" y="774448"/>
                </a:lnTo>
                <a:lnTo>
                  <a:pt x="752618" y="753552"/>
                </a:lnTo>
                <a:lnTo>
                  <a:pt x="708324" y="731835"/>
                </a:lnTo>
                <a:lnTo>
                  <a:pt x="664552" y="709180"/>
                </a:lnTo>
                <a:lnTo>
                  <a:pt x="621366" y="685473"/>
                </a:lnTo>
                <a:lnTo>
                  <a:pt x="578834" y="660598"/>
                </a:lnTo>
                <a:lnTo>
                  <a:pt x="537021" y="634440"/>
                </a:lnTo>
                <a:lnTo>
                  <a:pt x="495994" y="606883"/>
                </a:lnTo>
                <a:lnTo>
                  <a:pt x="455819" y="577813"/>
                </a:lnTo>
                <a:lnTo>
                  <a:pt x="416562" y="547114"/>
                </a:lnTo>
                <a:lnTo>
                  <a:pt x="377891" y="514698"/>
                </a:lnTo>
                <a:lnTo>
                  <a:pt x="340376" y="480828"/>
                </a:lnTo>
                <a:lnTo>
                  <a:pt x="304054" y="445572"/>
                </a:lnTo>
                <a:lnTo>
                  <a:pt x="268958" y="408995"/>
                </a:lnTo>
                <a:lnTo>
                  <a:pt x="235125" y="371163"/>
                </a:lnTo>
                <a:lnTo>
                  <a:pt x="202589" y="332142"/>
                </a:lnTo>
                <a:lnTo>
                  <a:pt x="171386" y="291999"/>
                </a:lnTo>
                <a:lnTo>
                  <a:pt x="141552" y="250798"/>
                </a:lnTo>
                <a:lnTo>
                  <a:pt x="113122" y="208608"/>
                </a:lnTo>
                <a:lnTo>
                  <a:pt x="86130" y="165492"/>
                </a:lnTo>
                <a:lnTo>
                  <a:pt x="60613" y="121518"/>
                </a:lnTo>
                <a:lnTo>
                  <a:pt x="36605" y="76752"/>
                </a:lnTo>
                <a:lnTo>
                  <a:pt x="14143" y="31259"/>
                </a:lnTo>
                <a:lnTo>
                  <a:pt x="0" y="0"/>
                </a:lnTo>
                <a:lnTo>
                  <a:pt x="4740361" y="0"/>
                </a:lnTo>
                <a:close/>
              </a:path>
            </a:pathLst>
          </a:custGeom>
          <a:solidFill>
            <a:srgbClr val="04335C">
              <a:alpha val="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05950" y="484419"/>
            <a:ext cx="7957050" cy="843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5400" dirty="0">
                <a:solidFill>
                  <a:schemeClr val="accent5">
                    <a:lumMod val="60000"/>
                    <a:lumOff val="40000"/>
                  </a:schemeClr>
                </a:solidFill>
                <a:latin typeface="DejaVu Serif"/>
                <a:cs typeface="DejaVu Serif"/>
              </a:rPr>
              <a:t>SPLIT AUDIO FILE</a:t>
            </a:r>
            <a:endParaRPr lang="en-US" sz="5050" dirty="0">
              <a:solidFill>
                <a:schemeClr val="accent5">
                  <a:lumMod val="60000"/>
                  <a:lumOff val="40000"/>
                </a:schemeClr>
              </a:solidFill>
              <a:latin typeface="DejaVu Serif"/>
              <a:cs typeface="DejaVu Serif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AA8513-5B8E-492A-86D8-B99C2002D11A}"/>
              </a:ext>
            </a:extLst>
          </p:cNvPr>
          <p:cNvSpPr/>
          <p:nvPr/>
        </p:nvSpPr>
        <p:spPr>
          <a:xfrm>
            <a:off x="1028698" y="1889653"/>
            <a:ext cx="10172702" cy="586847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n-US" sz="2400" dirty="0"/>
              <a:t>Using </a:t>
            </a:r>
            <a:r>
              <a:rPr lang="en-US" sz="2400" dirty="0" err="1"/>
              <a:t>InaSpeechSegmenter</a:t>
            </a:r>
            <a:r>
              <a:rPr lang="en-US" sz="2400" dirty="0"/>
              <a:t> and </a:t>
            </a:r>
            <a:r>
              <a:rPr lang="en-US" sz="2400" dirty="0" err="1"/>
              <a:t>pydub</a:t>
            </a:r>
            <a:r>
              <a:rPr lang="en-US" sz="2400" dirty="0"/>
              <a:t> to split audio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30F845-FBCC-4445-AEEB-E08E40426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98" y="2669536"/>
            <a:ext cx="16116302" cy="39823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04F3691-E139-4A0F-B4D6-26AE5E256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332" y="7004085"/>
            <a:ext cx="2734945" cy="301307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D353178-764F-4639-9590-05D06A9BE333}"/>
              </a:ext>
            </a:extLst>
          </p:cNvPr>
          <p:cNvSpPr/>
          <p:nvPr/>
        </p:nvSpPr>
        <p:spPr>
          <a:xfrm>
            <a:off x="1028698" y="7004085"/>
            <a:ext cx="4400551" cy="571501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r>
              <a:rPr lang="en-US" sz="2400" dirty="0"/>
              <a:t>------- Result -------</a:t>
            </a:r>
          </a:p>
        </p:txBody>
      </p:sp>
    </p:spTree>
    <p:extLst>
      <p:ext uri="{BB962C8B-B14F-4D97-AF65-F5344CB8AC3E}">
        <p14:creationId xmlns:p14="http://schemas.microsoft.com/office/powerpoint/2010/main" val="620902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373</TotalTime>
  <Words>524</Words>
  <Application>Microsoft Office PowerPoint</Application>
  <PresentationFormat>Custom</PresentationFormat>
  <Paragraphs>65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DejaVu Serif</vt:lpstr>
      <vt:lpstr>Noto Sans</vt:lpstr>
      <vt:lpstr>Arial</vt:lpstr>
      <vt:lpstr>Calibri</vt:lpstr>
      <vt:lpstr>Times New Roman</vt:lpstr>
      <vt:lpstr>Office Theme</vt:lpstr>
      <vt:lpstr>Presentation OSG202 Team 3</vt:lpstr>
      <vt:lpstr>PowerPoint Presentation</vt:lpstr>
      <vt:lpstr>Analyze and process audio</vt:lpstr>
      <vt:lpstr>Explain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 AND REMOVE SILENCE DURATION</dc:title>
  <cp:lastModifiedBy>Administrator</cp:lastModifiedBy>
  <cp:revision>27</cp:revision>
  <dcterms:created xsi:type="dcterms:W3CDTF">2020-07-19T03:55:20Z</dcterms:created>
  <dcterms:modified xsi:type="dcterms:W3CDTF">2020-10-17T06:06:26Z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2020-07-19T00:00:00Z</vt:filetime>
  </property>
</Properties>
</file>